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embeddedFontLst>
    <p:embeddedFont>
      <p:font typeface="Basic" panose="020B060402020202020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altLang="es-ES" smtClean="0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6282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81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s-ES" altLang="es-ES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Google Shape;82;p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9835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Google Shape;92;p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s-ES" altLang="es-ES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Google Shape;93;p3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91229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Diapositiva de títu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0EE76-1E6D-4AFD-AD3D-B14793FB63B3}" type="slidenum">
              <a:rPr lang="es-AR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64823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Título y texto vertical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CB23B-4827-44DB-9B75-8E4E2F717750}" type="slidenum">
              <a:rPr lang="es-AR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24363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Título vertical y text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79D7F-5B7E-4D5B-9029-EFB09145C8B9}" type="slidenum">
              <a:rPr lang="es-AR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72846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Título y objeto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163D2-61E2-4C6D-9E38-4629507197DB}" type="slidenum">
              <a:rPr lang="es-AR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7473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Encabezado de secció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anchor="t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C673D-7635-4AA5-BD27-2F9E96D5DFD9}" type="slidenum">
              <a:rPr lang="es-AR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50316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Dos objeto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A1E51-84AF-4D9B-8B79-F5890FF91706}" type="slidenum">
              <a:rPr lang="es-AR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99435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Comparació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8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9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32743-B018-4163-BD56-45C58B24A637}" type="slidenum">
              <a:rPr lang="es-AR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12716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Sólo el títul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B2020-F5F6-4EE1-A360-61F4705620B2}" type="slidenum">
              <a:rPr lang="es-AR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31694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En blanc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3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52601-EAA1-4F15-847C-4C6151E4105E}" type="slidenum">
              <a:rPr lang="es-AR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90393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Contenido con títul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ACA01-29AC-42FB-9D03-A705AADA8157}" type="slidenum">
              <a:rPr lang="es-AR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29107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Imagen con títul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B4C7C-743F-4E5A-BDF2-F3642DA088FB}" type="slidenum">
              <a:rPr lang="es-AR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82352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altLang="es-ES" smtClean="0">
              <a:sym typeface="Arial" panose="020B0604020202020204" pitchFamily="34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altLang="es-ES" smtClean="0">
              <a:sym typeface="Arial" panose="020B0604020202020204" pitchFamily="34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>
            <p:ph type="dt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29" name="Google Shape;9;p1"/>
          <p:cNvSpPr txBox="1">
            <a:spLocks noGrp="1"/>
          </p:cNvSpPr>
          <p:nvPr>
            <p:ph type="ft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30" name="Google Shape;10;p1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231A8D07-772B-42BD-B516-717E1CFFF10C}" type="slidenum">
              <a:rPr lang="es-AR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0"/>
            <a:ext cx="9144000" cy="6273800"/>
          </a:xfrm>
          <a:prstGeom prst="rect">
            <a:avLst/>
          </a:prstGeom>
          <a:solidFill>
            <a:srgbClr val="0095CF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5" name="Google Shape;85;p13"/>
          <p:cNvSpPr>
            <a:spLocks noChangeArrowheads="1"/>
          </p:cNvSpPr>
          <p:nvPr/>
        </p:nvSpPr>
        <p:spPr bwMode="auto">
          <a:xfrm>
            <a:off x="0" y="0"/>
            <a:ext cx="2293938" cy="119063"/>
          </a:xfrm>
          <a:prstGeom prst="rect">
            <a:avLst/>
          </a:prstGeom>
          <a:solidFill>
            <a:srgbClr val="7C2733"/>
          </a:solidFill>
          <a:ln w="9525">
            <a:solidFill>
              <a:srgbClr val="4A7DBA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endParaRPr lang="es-ES" altLang="es-ES" sz="18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076" name="Google Shape;86;p13"/>
          <p:cNvSpPr>
            <a:spLocks noChangeArrowheads="1"/>
          </p:cNvSpPr>
          <p:nvPr/>
        </p:nvSpPr>
        <p:spPr bwMode="auto">
          <a:xfrm>
            <a:off x="2293938" y="0"/>
            <a:ext cx="2292350" cy="119063"/>
          </a:xfrm>
          <a:prstGeom prst="rect">
            <a:avLst/>
          </a:prstGeom>
          <a:solidFill>
            <a:srgbClr val="DD5B2B"/>
          </a:solidFill>
          <a:ln w="9525">
            <a:solidFill>
              <a:srgbClr val="4A7DBA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endParaRPr lang="es-ES" altLang="es-ES" sz="18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077" name="Google Shape;87;p13"/>
          <p:cNvSpPr>
            <a:spLocks noChangeArrowheads="1"/>
          </p:cNvSpPr>
          <p:nvPr/>
        </p:nvSpPr>
        <p:spPr bwMode="auto">
          <a:xfrm>
            <a:off x="4586288" y="0"/>
            <a:ext cx="2293937" cy="119063"/>
          </a:xfrm>
          <a:prstGeom prst="rect">
            <a:avLst/>
          </a:prstGeom>
          <a:solidFill>
            <a:srgbClr val="EB9540"/>
          </a:solidFill>
          <a:ln w="9525">
            <a:solidFill>
              <a:srgbClr val="4A7DBA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endParaRPr lang="es-ES" altLang="es-ES" sz="18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078" name="Google Shape;88;p13"/>
          <p:cNvSpPr>
            <a:spLocks noChangeArrowheads="1"/>
          </p:cNvSpPr>
          <p:nvPr/>
        </p:nvSpPr>
        <p:spPr bwMode="auto">
          <a:xfrm>
            <a:off x="6880225" y="0"/>
            <a:ext cx="2263775" cy="119063"/>
          </a:xfrm>
          <a:prstGeom prst="rect">
            <a:avLst/>
          </a:prstGeom>
          <a:solidFill>
            <a:srgbClr val="006FAC"/>
          </a:solidFill>
          <a:ln w="9525">
            <a:solidFill>
              <a:srgbClr val="4A7DBA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endParaRPr lang="es-ES" altLang="es-ES" sz="18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aphicFrame>
        <p:nvGraphicFramePr>
          <p:cNvPr id="3079" name="Objeto 1"/>
          <p:cNvGraphicFramePr>
            <a:graphicFrameLocks noChangeAspect="1"/>
          </p:cNvGraphicFramePr>
          <p:nvPr/>
        </p:nvGraphicFramePr>
        <p:xfrm>
          <a:off x="5372100" y="6340475"/>
          <a:ext cx="34512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CorelDRAW" r:id="rId4" imgW="3450949" imgH="441420" progId="CorelDraw.Graphic.18">
                  <p:embed/>
                </p:oleObj>
              </mc:Choice>
              <mc:Fallback>
                <p:oleObj name="CorelDRAW" r:id="rId4" imgW="3450949" imgH="441420" progId="CorelDraw.Graphic.18">
                  <p:embed/>
                  <p:pic>
                    <p:nvPicPr>
                      <p:cNvPr id="0" name="Obje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0" y="6340475"/>
                        <a:ext cx="345122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0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63" y="300038"/>
            <a:ext cx="811212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/>
          <p:nvPr/>
        </p:nvSpPr>
        <p:spPr>
          <a:xfrm>
            <a:off x="0" y="0"/>
            <a:ext cx="9144000" cy="6373813"/>
          </a:xfrm>
          <a:prstGeom prst="rect">
            <a:avLst/>
          </a:prstGeom>
          <a:solidFill>
            <a:srgbClr val="0095CF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3" name="Google Shape;96;p14"/>
          <p:cNvSpPr>
            <a:spLocks noChangeArrowheads="1"/>
          </p:cNvSpPr>
          <p:nvPr/>
        </p:nvSpPr>
        <p:spPr bwMode="auto">
          <a:xfrm>
            <a:off x="0" y="0"/>
            <a:ext cx="2293938" cy="119063"/>
          </a:xfrm>
          <a:prstGeom prst="rect">
            <a:avLst/>
          </a:prstGeom>
          <a:solidFill>
            <a:srgbClr val="7C2733"/>
          </a:solidFill>
          <a:ln w="9525">
            <a:solidFill>
              <a:srgbClr val="4A7DBA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endParaRPr lang="es-ES" altLang="es-ES" sz="18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124" name="Google Shape;97;p14"/>
          <p:cNvSpPr>
            <a:spLocks noChangeArrowheads="1"/>
          </p:cNvSpPr>
          <p:nvPr/>
        </p:nvSpPr>
        <p:spPr bwMode="auto">
          <a:xfrm>
            <a:off x="2293938" y="0"/>
            <a:ext cx="2292350" cy="119063"/>
          </a:xfrm>
          <a:prstGeom prst="rect">
            <a:avLst/>
          </a:prstGeom>
          <a:solidFill>
            <a:srgbClr val="DD5B2B"/>
          </a:solidFill>
          <a:ln w="9525">
            <a:solidFill>
              <a:srgbClr val="4A7DBA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endParaRPr lang="es-ES" altLang="es-ES" sz="18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125" name="Google Shape;98;p14"/>
          <p:cNvSpPr>
            <a:spLocks noChangeArrowheads="1"/>
          </p:cNvSpPr>
          <p:nvPr/>
        </p:nvSpPr>
        <p:spPr bwMode="auto">
          <a:xfrm>
            <a:off x="4586288" y="0"/>
            <a:ext cx="2293937" cy="119063"/>
          </a:xfrm>
          <a:prstGeom prst="rect">
            <a:avLst/>
          </a:prstGeom>
          <a:solidFill>
            <a:srgbClr val="EB9540"/>
          </a:solidFill>
          <a:ln w="9525">
            <a:solidFill>
              <a:srgbClr val="4A7DBA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endParaRPr lang="es-ES" altLang="es-ES" sz="18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126" name="Google Shape;99;p14"/>
          <p:cNvSpPr>
            <a:spLocks noChangeArrowheads="1"/>
          </p:cNvSpPr>
          <p:nvPr/>
        </p:nvSpPr>
        <p:spPr bwMode="auto">
          <a:xfrm>
            <a:off x="6880225" y="0"/>
            <a:ext cx="2263775" cy="119063"/>
          </a:xfrm>
          <a:prstGeom prst="rect">
            <a:avLst/>
          </a:prstGeom>
          <a:solidFill>
            <a:srgbClr val="006FAC"/>
          </a:solidFill>
          <a:ln w="9525">
            <a:solidFill>
              <a:srgbClr val="4A7DBA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endParaRPr lang="es-ES" altLang="es-ES" sz="18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127" name="Google Shape;101;p14"/>
          <p:cNvSpPr txBox="1">
            <a:spLocks noChangeArrowheads="1"/>
          </p:cNvSpPr>
          <p:nvPr/>
        </p:nvSpPr>
        <p:spPr bwMode="auto">
          <a:xfrm>
            <a:off x="1255713" y="1697038"/>
            <a:ext cx="6911975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AR" altLang="es-ES" sz="2200">
                <a:solidFill>
                  <a:srgbClr val="FFFFFF"/>
                </a:solidFill>
                <a:latin typeface="Basic" charset="0"/>
                <a:sym typeface="Basic" charset="0"/>
              </a:rPr>
              <a:t>Cuerpo de texto para desarrollar</a:t>
            </a:r>
            <a:endParaRPr lang="es-ES" altLang="es-ES"/>
          </a:p>
          <a:p>
            <a:pPr algn="ctr" eaLnBrk="1" hangingPunct="1"/>
            <a:endParaRPr lang="es-ES" altLang="es-ES" sz="240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 eaLnBrk="1" hangingPunct="1"/>
            <a:endParaRPr lang="es-ES" altLang="es-ES" sz="240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 eaLnBrk="1" hangingPunct="1"/>
            <a:endParaRPr lang="es-ES" altLang="es-ES" sz="240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 eaLnBrk="1" hangingPunct="1"/>
            <a:endParaRPr lang="es-ES" altLang="es-ES" sz="240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 eaLnBrk="1" hangingPunct="1"/>
            <a:endParaRPr lang="es-ES" altLang="es-ES" sz="240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 eaLnBrk="1" hangingPunct="1"/>
            <a:endParaRPr lang="es-ES" altLang="es-ES" sz="240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 eaLnBrk="1" hangingPunct="1"/>
            <a:endParaRPr lang="es-ES" altLang="es-ES" sz="240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 eaLnBrk="1" hangingPunct="1"/>
            <a:endParaRPr lang="es-ES" altLang="es-ES" sz="240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 eaLnBrk="1" hangingPunct="1"/>
            <a:endParaRPr lang="es-ES" altLang="es-ES" sz="240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128" name="Google Shape;102;p14"/>
          <p:cNvSpPr txBox="1">
            <a:spLocks noChangeArrowheads="1"/>
          </p:cNvSpPr>
          <p:nvPr/>
        </p:nvSpPr>
        <p:spPr bwMode="auto">
          <a:xfrm>
            <a:off x="441325" y="582613"/>
            <a:ext cx="8291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AR" altLang="es-ES" sz="3200" b="1">
                <a:solidFill>
                  <a:srgbClr val="FFFFFF"/>
                </a:solidFill>
              </a:rPr>
              <a:t>CUERPO DE TEXTO PARA TÍTULOS</a:t>
            </a:r>
            <a:endParaRPr lang="es-ES" altLang="es-ES" sz="3200" b="1">
              <a:solidFill>
                <a:srgbClr val="FFFFFF"/>
              </a:solidFill>
            </a:endParaRPr>
          </a:p>
        </p:txBody>
      </p:sp>
      <p:sp>
        <p:nvSpPr>
          <p:cNvPr id="5129" name="Google Shape;103;p14"/>
          <p:cNvSpPr txBox="1">
            <a:spLocks noChangeArrowheads="1"/>
          </p:cNvSpPr>
          <p:nvPr/>
        </p:nvSpPr>
        <p:spPr bwMode="auto">
          <a:xfrm>
            <a:off x="441325" y="1076325"/>
            <a:ext cx="82915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AR" altLang="es-ES" sz="2400">
                <a:solidFill>
                  <a:srgbClr val="FFFFFF"/>
                </a:solidFill>
              </a:rPr>
              <a:t>Cuerpo de texto para subtítulos</a:t>
            </a:r>
            <a:endParaRPr lang="es-ES" altLang="es-ES"/>
          </a:p>
        </p:txBody>
      </p:sp>
      <p:graphicFrame>
        <p:nvGraphicFramePr>
          <p:cNvPr id="5130" name="Objeto 1"/>
          <p:cNvGraphicFramePr>
            <a:graphicFrameLocks noChangeAspect="1"/>
          </p:cNvGraphicFramePr>
          <p:nvPr/>
        </p:nvGraphicFramePr>
        <p:xfrm>
          <a:off x="5481638" y="6426200"/>
          <a:ext cx="34512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CorelDRAW" r:id="rId4" imgW="3450949" imgH="441420" progId="CorelDraw.Graphic.18">
                  <p:embed/>
                </p:oleObj>
              </mc:Choice>
              <mc:Fallback>
                <p:oleObj name="CorelDRAW" r:id="rId4" imgW="3450949" imgH="441420" progId="CorelDraw.Graphic.18">
                  <p:embed/>
                  <p:pic>
                    <p:nvPicPr>
                      <p:cNvPr id="0" name="Obje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1638" y="6426200"/>
                        <a:ext cx="34512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31" name="Imagen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5295900"/>
            <a:ext cx="811213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15</Words>
  <Application>Microsoft Office PowerPoint</Application>
  <PresentationFormat>Presentación en pantalla (4:3)</PresentationFormat>
  <Paragraphs>10</Paragraphs>
  <Slides>2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Basic</vt:lpstr>
      <vt:lpstr>Calibri</vt:lpstr>
      <vt:lpstr>Tema de Office</vt:lpstr>
      <vt:lpstr>CorelDRAW X8 Graphic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Genoveva Avila</dc:creator>
  <cp:lastModifiedBy>Jose</cp:lastModifiedBy>
  <cp:revision>5</cp:revision>
  <dcterms:modified xsi:type="dcterms:W3CDTF">2019-11-12T22:35:45Z</dcterms:modified>
</cp:coreProperties>
</file>