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4"/>
  </p:notesMasterIdLst>
  <p:handoutMasterIdLst>
    <p:handoutMasterId r:id="rId5"/>
  </p:handoutMasterIdLst>
  <p:sldIdLst>
    <p:sldId id="259" r:id="rId3"/>
  </p:sldIdLst>
  <p:sldSz cx="32404050" cy="43205400"/>
  <p:notesSz cx="6858000" cy="9658350"/>
  <p:embeddedFontLst>
    <p:embeddedFont>
      <p:font typeface="Wingdings 2" panose="05020102010507070707" pitchFamily="18" charset="2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Schoolbook" panose="02040604050505020304" pitchFamily="18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31800" indent="254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863600" indent="508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295400" indent="762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727200" indent="1016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54">
          <p15:clr>
            <a:srgbClr val="A4A3A4"/>
          </p15:clr>
        </p15:guide>
        <p15:guide id="2" orient="horz" pos="19695">
          <p15:clr>
            <a:srgbClr val="A4A3A4"/>
          </p15:clr>
        </p15:guide>
        <p15:guide id="3" orient="horz" pos="9072">
          <p15:clr>
            <a:srgbClr val="A4A3A4"/>
          </p15:clr>
        </p15:guide>
        <p15:guide id="4" orient="horz" pos="9390">
          <p15:clr>
            <a:srgbClr val="A4A3A4"/>
          </p15:clr>
        </p15:guide>
        <p15:guide id="5" orient="horz" pos="7167">
          <p15:clr>
            <a:srgbClr val="A4A3A4"/>
          </p15:clr>
        </p15:guide>
        <p15:guide id="6" orient="horz" pos="10025">
          <p15:clr>
            <a:srgbClr val="A4A3A4"/>
          </p15:clr>
        </p15:guide>
        <p15:guide id="7" orient="horz" pos="7530">
          <p15:clr>
            <a:srgbClr val="A4A3A4"/>
          </p15:clr>
        </p15:guide>
        <p15:guide id="8" orient="horz" pos="13744">
          <p15:clr>
            <a:srgbClr val="A4A3A4"/>
          </p15:clr>
        </p15:guide>
        <p15:guide id="9" pos="10206">
          <p15:clr>
            <a:srgbClr val="A4A3A4"/>
          </p15:clr>
        </p15:guide>
        <p15:guide id="10" pos="8482">
          <p15:clr>
            <a:srgbClr val="A4A3A4"/>
          </p15:clr>
        </p15:guide>
        <p15:guide id="11" pos="14787">
          <p15:clr>
            <a:srgbClr val="A4A3A4"/>
          </p15:clr>
        </p15:guide>
        <p15:guide id="12" pos="11758">
          <p15:clr>
            <a:srgbClr val="A4A3A4"/>
          </p15:clr>
        </p15:guide>
        <p15:guide id="13" pos="5375">
          <p15:clr>
            <a:srgbClr val="A4A3A4"/>
          </p15:clr>
        </p15:guide>
        <p15:guide id="14" pos="11921">
          <p15:clr>
            <a:srgbClr val="A4A3A4"/>
          </p15:clr>
        </p15:guide>
        <p15:guide id="15" pos="8573">
          <p15:clr>
            <a:srgbClr val="A4A3A4"/>
          </p15:clr>
        </p15:guide>
        <p15:guide id="16" pos="150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752"/>
    <a:srgbClr val="C40E4F"/>
    <a:srgbClr val="0F7346"/>
    <a:srgbClr val="80C486"/>
    <a:srgbClr val="74D083"/>
    <a:srgbClr val="68DC84"/>
    <a:srgbClr val="7DE195"/>
    <a:srgbClr val="176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 varScale="1">
        <p:scale>
          <a:sx n="18" d="100"/>
          <a:sy n="18" d="100"/>
        </p:scale>
        <p:origin x="2892" y="60"/>
      </p:cViewPr>
      <p:guideLst>
        <p:guide orient="horz" pos="13154"/>
        <p:guide orient="horz" pos="19695"/>
        <p:guide orient="horz" pos="9072"/>
        <p:guide orient="horz" pos="9390"/>
        <p:guide orient="horz" pos="7167"/>
        <p:guide orient="horz" pos="10025"/>
        <p:guide orient="horz" pos="7530"/>
        <p:guide orient="horz" pos="13744"/>
        <p:guide pos="10206"/>
        <p:guide pos="8482"/>
        <p:guide pos="14787"/>
        <p:guide pos="11758"/>
        <p:guide pos="5375"/>
        <p:guide pos="11921"/>
        <p:guide pos="8573"/>
        <p:guide pos="150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4" rIns="89665" bIns="44834" numCol="1" anchor="t" anchorCtr="0" compatLnSpc="1">
            <a:prstTxWarp prst="textNoShape">
              <a:avLst/>
            </a:prstTxWarp>
          </a:bodyPr>
          <a:lstStyle>
            <a:lvl1pPr algn="l" defTabSz="896938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4" rIns="89665" bIns="44834" numCol="1" anchor="t" anchorCtr="0" compatLnSpc="1">
            <a:prstTxWarp prst="textNoShape">
              <a:avLst/>
            </a:prstTxWarp>
          </a:bodyPr>
          <a:lstStyle>
            <a:lvl1pPr algn="r" defTabSz="896938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2575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4" rIns="89665" bIns="44834" numCol="1" anchor="b" anchorCtr="0" compatLnSpc="1">
            <a:prstTxWarp prst="textNoShape">
              <a:avLst/>
            </a:prstTxWarp>
          </a:bodyPr>
          <a:lstStyle>
            <a:lvl1pPr algn="l" defTabSz="896938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72575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4" rIns="89665" bIns="44834" numCol="1" anchor="b" anchorCtr="0" compatLnSpc="1">
            <a:prstTxWarp prst="textNoShape">
              <a:avLst/>
            </a:prstTxWarp>
          </a:bodyPr>
          <a:lstStyle>
            <a:lvl1pPr algn="r" defTabSz="896938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363397F-09A4-4AEE-83C2-CA28508CFC1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487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4" rIns="89665" bIns="44834" numCol="1" anchor="t" anchorCtr="0" compatLnSpc="1">
            <a:prstTxWarp prst="textNoShape">
              <a:avLst/>
            </a:prstTxWarp>
          </a:bodyPr>
          <a:lstStyle>
            <a:lvl1pPr algn="l" defTabSz="896938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4" rIns="89665" bIns="44834" numCol="1" anchor="t" anchorCtr="0" compatLnSpc="1">
            <a:prstTxWarp prst="textNoShape">
              <a:avLst/>
            </a:prstTxWarp>
          </a:bodyPr>
          <a:lstStyle>
            <a:lvl1pPr algn="r" defTabSz="896938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073275" y="723900"/>
            <a:ext cx="2716213" cy="3621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87875"/>
            <a:ext cx="5486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4" rIns="89665" bIns="448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2575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4" rIns="89665" bIns="44834" numCol="1" anchor="b" anchorCtr="0" compatLnSpc="1">
            <a:prstTxWarp prst="textNoShape">
              <a:avLst/>
            </a:prstTxWarp>
          </a:bodyPr>
          <a:lstStyle>
            <a:lvl1pPr algn="l" defTabSz="896938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72575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4" rIns="89665" bIns="44834" numCol="1" anchor="b" anchorCtr="0" compatLnSpc="1">
            <a:prstTxWarp prst="textNoShape">
              <a:avLst/>
            </a:prstTxWarp>
          </a:bodyPr>
          <a:lstStyle>
            <a:lvl1pPr algn="r" defTabSz="896938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C94189-5457-4380-85B2-4E341C43B3F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677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31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863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295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72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160270" algn="l" defTabSz="8641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92324" algn="l" defTabSz="8641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24378" algn="l" defTabSz="8641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56432" algn="l" defTabSz="8641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30304" y="13422178"/>
            <a:ext cx="27543443" cy="9260657"/>
          </a:xfrm>
          <a:prstGeom prst="rect">
            <a:avLst/>
          </a:prstGeom>
        </p:spPr>
        <p:txBody>
          <a:bodyPr lIns="86411" tIns="43205" rIns="86411" bIns="43205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  <a:prstGeom prst="rect">
            <a:avLst/>
          </a:prstGeom>
        </p:spPr>
        <p:txBody>
          <a:bodyPr lIns="86411" tIns="43205" rIns="86411" bIns="43205"/>
          <a:lstStyle>
            <a:lvl1pPr marL="0" indent="0" algn="ctr">
              <a:buNone/>
              <a:defRPr/>
            </a:lvl1pPr>
            <a:lvl2pPr marL="432054" indent="0" algn="ctr">
              <a:buNone/>
              <a:defRPr/>
            </a:lvl2pPr>
            <a:lvl3pPr marL="864108" indent="0" algn="ctr">
              <a:buNone/>
              <a:defRPr/>
            </a:lvl3pPr>
            <a:lvl4pPr marL="1296162" indent="0" algn="ctr">
              <a:buNone/>
              <a:defRPr/>
            </a:lvl4pPr>
            <a:lvl5pPr marL="1728216" indent="0" algn="ctr">
              <a:buNone/>
              <a:defRPr/>
            </a:lvl5pPr>
            <a:lvl6pPr marL="2160270" indent="0" algn="ctr">
              <a:buNone/>
              <a:defRPr/>
            </a:lvl6pPr>
            <a:lvl7pPr marL="2592324" indent="0" algn="ctr">
              <a:buNone/>
              <a:defRPr/>
            </a:lvl7pPr>
            <a:lvl8pPr marL="3024378" indent="0" algn="ctr">
              <a:buNone/>
              <a:defRPr/>
            </a:lvl8pPr>
            <a:lvl9pPr marL="3456432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8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3" y="1729717"/>
            <a:ext cx="29163645" cy="7200900"/>
          </a:xfrm>
          <a:prstGeom prst="rect">
            <a:avLst/>
          </a:prstGeom>
        </p:spPr>
        <p:txBody>
          <a:bodyPr lIns="86411" tIns="43205" rIns="86411" bIns="43205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20203" y="10081261"/>
            <a:ext cx="29163645" cy="28514064"/>
          </a:xfrm>
          <a:prstGeom prst="rect">
            <a:avLst/>
          </a:prstGeom>
        </p:spPr>
        <p:txBody>
          <a:bodyPr vert="eaVert" lIns="86411" tIns="43205" rIns="86411" bIns="43205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3492936" y="1729717"/>
            <a:ext cx="7290911" cy="36865608"/>
          </a:xfrm>
          <a:prstGeom prst="rect">
            <a:avLst/>
          </a:prstGeom>
        </p:spPr>
        <p:txBody>
          <a:bodyPr vert="eaVert" lIns="86411" tIns="43205" rIns="86411" bIns="43205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20202" y="1729717"/>
            <a:ext cx="21728716" cy="36865608"/>
          </a:xfrm>
          <a:prstGeom prst="rect">
            <a:avLst/>
          </a:prstGeom>
        </p:spPr>
        <p:txBody>
          <a:bodyPr vert="eaVert" lIns="86411" tIns="43205" rIns="86411" bIns="43205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6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Rectángulo"/>
          <p:cNvSpPr/>
          <p:nvPr/>
        </p:nvSpPr>
        <p:spPr bwMode="auto">
          <a:xfrm>
            <a:off x="1350963" y="0"/>
            <a:ext cx="2159000" cy="432054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17 Rectángulo"/>
          <p:cNvSpPr/>
          <p:nvPr/>
        </p:nvSpPr>
        <p:spPr bwMode="auto">
          <a:xfrm>
            <a:off x="979488" y="0"/>
            <a:ext cx="371475" cy="432054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18 Rectángulo"/>
          <p:cNvSpPr/>
          <p:nvPr/>
        </p:nvSpPr>
        <p:spPr bwMode="auto">
          <a:xfrm>
            <a:off x="3509963" y="0"/>
            <a:ext cx="644525" cy="432054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19 Rectángulo"/>
          <p:cNvSpPr/>
          <p:nvPr/>
        </p:nvSpPr>
        <p:spPr bwMode="auto">
          <a:xfrm>
            <a:off x="4044950" y="0"/>
            <a:ext cx="815975" cy="432054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20 Conector recto"/>
          <p:cNvSpPr>
            <a:spLocks noChangeShapeType="1"/>
          </p:cNvSpPr>
          <p:nvPr/>
        </p:nvSpPr>
        <p:spPr bwMode="auto">
          <a:xfrm>
            <a:off x="376238" y="0"/>
            <a:ext cx="0" cy="432054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54" tIns="216027" rIns="432054" bIns="216027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23 Conector recto"/>
          <p:cNvSpPr>
            <a:spLocks noChangeShapeType="1"/>
          </p:cNvSpPr>
          <p:nvPr/>
        </p:nvSpPr>
        <p:spPr bwMode="auto">
          <a:xfrm>
            <a:off x="3240088" y="0"/>
            <a:ext cx="0" cy="432054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54" tIns="216027" rIns="432054" bIns="216027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24 Conector recto"/>
          <p:cNvSpPr>
            <a:spLocks noChangeShapeType="1"/>
          </p:cNvSpPr>
          <p:nvPr/>
        </p:nvSpPr>
        <p:spPr bwMode="auto">
          <a:xfrm>
            <a:off x="3027363" y="0"/>
            <a:ext cx="0" cy="432054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54" tIns="216027" rIns="432054" bIns="216027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25 Conector recto"/>
          <p:cNvSpPr>
            <a:spLocks noChangeShapeType="1"/>
          </p:cNvSpPr>
          <p:nvPr/>
        </p:nvSpPr>
        <p:spPr bwMode="auto">
          <a:xfrm>
            <a:off x="6118225" y="0"/>
            <a:ext cx="0" cy="432054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54" tIns="216027" rIns="432054" bIns="216027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26 Conector recto"/>
          <p:cNvSpPr>
            <a:spLocks noChangeShapeType="1"/>
          </p:cNvSpPr>
          <p:nvPr/>
        </p:nvSpPr>
        <p:spPr bwMode="auto">
          <a:xfrm>
            <a:off x="3779838" y="0"/>
            <a:ext cx="0" cy="432054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54" tIns="216027" rIns="432054" bIns="216027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27 Conector recto"/>
          <p:cNvSpPr>
            <a:spLocks noChangeShapeType="1"/>
          </p:cNvSpPr>
          <p:nvPr/>
        </p:nvSpPr>
        <p:spPr bwMode="auto">
          <a:xfrm>
            <a:off x="32297688" y="0"/>
            <a:ext cx="0" cy="432054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54" tIns="216027" rIns="432054" bIns="216027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28 Rectángulo"/>
          <p:cNvSpPr/>
          <p:nvPr/>
        </p:nvSpPr>
        <p:spPr bwMode="auto">
          <a:xfrm>
            <a:off x="4321175" y="0"/>
            <a:ext cx="269875" cy="432054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29 Elipse"/>
          <p:cNvSpPr/>
          <p:nvPr/>
        </p:nvSpPr>
        <p:spPr bwMode="auto">
          <a:xfrm>
            <a:off x="2160588" y="21602700"/>
            <a:ext cx="4591050" cy="8161338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30 Elipse"/>
          <p:cNvSpPr/>
          <p:nvPr/>
        </p:nvSpPr>
        <p:spPr bwMode="auto">
          <a:xfrm>
            <a:off x="4640263" y="30660975"/>
            <a:ext cx="2273300" cy="404018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31 Elipse"/>
          <p:cNvSpPr/>
          <p:nvPr/>
        </p:nvSpPr>
        <p:spPr bwMode="auto">
          <a:xfrm>
            <a:off x="3867150" y="34653538"/>
            <a:ext cx="485775" cy="865187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32 Elipse"/>
          <p:cNvSpPr/>
          <p:nvPr/>
        </p:nvSpPr>
        <p:spPr bwMode="auto">
          <a:xfrm>
            <a:off x="5897563" y="36464875"/>
            <a:ext cx="971550" cy="172878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33 Elipse"/>
          <p:cNvSpPr/>
          <p:nvPr/>
        </p:nvSpPr>
        <p:spPr>
          <a:xfrm>
            <a:off x="6751638" y="28324175"/>
            <a:ext cx="1295400" cy="230346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8101012" y="19682460"/>
            <a:ext cx="21872734" cy="11934481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8101012" y="31520929"/>
            <a:ext cx="21872734" cy="8641080"/>
          </a:xfrm>
        </p:spPr>
        <p:txBody>
          <a:bodyPr/>
          <a:lstStyle>
            <a:lvl1pPr marL="0" indent="0" algn="l">
              <a:buNone/>
              <a:defRPr sz="8500" b="1">
                <a:solidFill>
                  <a:schemeClr val="tx2"/>
                </a:solidFill>
              </a:defRPr>
            </a:lvl1pPr>
            <a:lvl2pPr marL="2160270" indent="0" algn="ctr">
              <a:buNone/>
            </a:lvl2pPr>
            <a:lvl3pPr marL="4320540" indent="0" algn="ctr">
              <a:buNone/>
            </a:lvl3pPr>
            <a:lvl4pPr marL="6480810" indent="0" algn="ctr">
              <a:buNone/>
            </a:lvl4pPr>
            <a:lvl5pPr marL="8641080" indent="0" algn="ctr">
              <a:buNone/>
            </a:lvl5pPr>
            <a:lvl6pPr marL="10801350" indent="0" algn="ctr">
              <a:buNone/>
            </a:lvl6pPr>
            <a:lvl7pPr marL="12961620" indent="0" algn="ctr">
              <a:buNone/>
            </a:lvl7pPr>
            <a:lvl8pPr marL="15121890" indent="0" algn="ctr">
              <a:buNone/>
            </a:lvl8pPr>
            <a:lvl9pPr marL="1728216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24365744" y="7920832"/>
            <a:ext cx="14401800" cy="1350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54F39-57B0-4CC8-A66A-F860FC289040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20039013" y="26873200"/>
            <a:ext cx="23044150" cy="1362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4697413" y="31051500"/>
            <a:ext cx="2160587" cy="32591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0656E-18F1-424D-BD81-57C55B2CD7D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533302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1620202" y="10081260"/>
            <a:ext cx="26463308" cy="307046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541983-1271-4065-921E-4FC3C11F0E5B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C5198-8723-4FCC-AB7B-DF835D6B1F4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2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Rectángulo"/>
          <p:cNvSpPr/>
          <p:nvPr/>
        </p:nvSpPr>
        <p:spPr bwMode="auto">
          <a:xfrm>
            <a:off x="1350963" y="0"/>
            <a:ext cx="2159000" cy="432054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17 Rectángulo"/>
          <p:cNvSpPr/>
          <p:nvPr/>
        </p:nvSpPr>
        <p:spPr bwMode="auto">
          <a:xfrm>
            <a:off x="979488" y="0"/>
            <a:ext cx="371475" cy="432054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18 Rectángulo"/>
          <p:cNvSpPr/>
          <p:nvPr/>
        </p:nvSpPr>
        <p:spPr bwMode="auto">
          <a:xfrm>
            <a:off x="3509963" y="0"/>
            <a:ext cx="644525" cy="432054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19 Rectángulo"/>
          <p:cNvSpPr/>
          <p:nvPr/>
        </p:nvSpPr>
        <p:spPr bwMode="auto">
          <a:xfrm>
            <a:off x="4044950" y="0"/>
            <a:ext cx="815975" cy="432054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20 Conector recto"/>
          <p:cNvSpPr>
            <a:spLocks noChangeShapeType="1"/>
          </p:cNvSpPr>
          <p:nvPr/>
        </p:nvSpPr>
        <p:spPr bwMode="auto">
          <a:xfrm>
            <a:off x="376238" y="0"/>
            <a:ext cx="0" cy="432054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54" tIns="216027" rIns="432054" bIns="216027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23 Conector recto"/>
          <p:cNvSpPr>
            <a:spLocks noChangeShapeType="1"/>
          </p:cNvSpPr>
          <p:nvPr/>
        </p:nvSpPr>
        <p:spPr bwMode="auto">
          <a:xfrm>
            <a:off x="3240088" y="0"/>
            <a:ext cx="0" cy="432054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54" tIns="216027" rIns="432054" bIns="216027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24 Conector recto"/>
          <p:cNvSpPr>
            <a:spLocks noChangeShapeType="1"/>
          </p:cNvSpPr>
          <p:nvPr/>
        </p:nvSpPr>
        <p:spPr bwMode="auto">
          <a:xfrm>
            <a:off x="3027363" y="0"/>
            <a:ext cx="0" cy="432054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54" tIns="216027" rIns="432054" bIns="216027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25 Conector recto"/>
          <p:cNvSpPr>
            <a:spLocks noChangeShapeType="1"/>
          </p:cNvSpPr>
          <p:nvPr/>
        </p:nvSpPr>
        <p:spPr bwMode="auto">
          <a:xfrm>
            <a:off x="6118225" y="0"/>
            <a:ext cx="0" cy="432054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54" tIns="216027" rIns="432054" bIns="216027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26 Conector recto"/>
          <p:cNvSpPr>
            <a:spLocks noChangeShapeType="1"/>
          </p:cNvSpPr>
          <p:nvPr/>
        </p:nvSpPr>
        <p:spPr bwMode="auto">
          <a:xfrm>
            <a:off x="3779838" y="0"/>
            <a:ext cx="0" cy="432054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54" tIns="216027" rIns="432054" bIns="216027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27 Rectángulo"/>
          <p:cNvSpPr/>
          <p:nvPr/>
        </p:nvSpPr>
        <p:spPr bwMode="auto">
          <a:xfrm>
            <a:off x="4321175" y="0"/>
            <a:ext cx="269875" cy="432054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28 Elipse"/>
          <p:cNvSpPr/>
          <p:nvPr/>
        </p:nvSpPr>
        <p:spPr bwMode="auto">
          <a:xfrm>
            <a:off x="2160588" y="21602700"/>
            <a:ext cx="4591050" cy="816133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29 Elipse"/>
          <p:cNvSpPr/>
          <p:nvPr/>
        </p:nvSpPr>
        <p:spPr bwMode="auto">
          <a:xfrm>
            <a:off x="4694238" y="30660975"/>
            <a:ext cx="2273300" cy="404018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30 Elipse"/>
          <p:cNvSpPr/>
          <p:nvPr/>
        </p:nvSpPr>
        <p:spPr bwMode="auto">
          <a:xfrm>
            <a:off x="3867150" y="34653538"/>
            <a:ext cx="485775" cy="865187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31 Elipse"/>
          <p:cNvSpPr/>
          <p:nvPr/>
        </p:nvSpPr>
        <p:spPr bwMode="auto">
          <a:xfrm>
            <a:off x="5897563" y="36483925"/>
            <a:ext cx="971550" cy="172878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32 Elipse"/>
          <p:cNvSpPr/>
          <p:nvPr/>
        </p:nvSpPr>
        <p:spPr bwMode="auto">
          <a:xfrm>
            <a:off x="6659563" y="28222575"/>
            <a:ext cx="1295400" cy="23050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33 Conector recto"/>
          <p:cNvSpPr>
            <a:spLocks noChangeShapeType="1"/>
          </p:cNvSpPr>
          <p:nvPr/>
        </p:nvSpPr>
        <p:spPr bwMode="auto">
          <a:xfrm>
            <a:off x="32240538" y="0"/>
            <a:ext cx="0" cy="432054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54" tIns="216027" rIns="432054" bIns="216027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1012" y="18242280"/>
            <a:ext cx="21872734" cy="12937617"/>
          </a:xfrm>
        </p:spPr>
        <p:txBody>
          <a:bodyPr/>
          <a:lstStyle>
            <a:lvl1pPr algn="l">
              <a:buNone/>
              <a:defRPr sz="142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01012" y="31563945"/>
            <a:ext cx="21872734" cy="8641080"/>
          </a:xfrm>
        </p:spPr>
        <p:txBody>
          <a:bodyPr/>
          <a:lstStyle>
            <a:lvl1pPr marL="0" indent="0">
              <a:buNone/>
              <a:defRPr sz="8500" b="1">
                <a:solidFill>
                  <a:schemeClr val="tx2"/>
                </a:solidFill>
              </a:defRPr>
            </a:lvl1pPr>
            <a:lvl2pPr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24360982" y="7898606"/>
            <a:ext cx="14401800" cy="13509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77BA0-5705-45AE-ACD7-E57A7003270E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20040600" y="26855738"/>
            <a:ext cx="23042563" cy="1360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4751388" y="31051500"/>
            <a:ext cx="2159000" cy="32591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C81F3-5C83-4A71-B881-5AA145F83FD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797744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1620203" y="10081260"/>
            <a:ext cx="12961620" cy="2880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15132691" y="10081260"/>
            <a:ext cx="12961620" cy="2880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0A4AB-5547-4732-8F80-0058F2FDA3E6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A3269-4170-4B3D-B843-AE41404B106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95577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3" y="1720215"/>
            <a:ext cx="26733341" cy="72009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1620203" y="14881860"/>
            <a:ext cx="12961620" cy="244830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15493186" y="14881860"/>
            <a:ext cx="12961620" cy="244830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1620203" y="9889236"/>
            <a:ext cx="12961620" cy="41477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9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15391924" y="9889236"/>
            <a:ext cx="12961620" cy="414771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9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D1018-38F7-4491-939F-6F92FDE7A9F0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D9D8-FEAC-43BA-BE2E-5A88518A332A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84480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4C27AB-B4C7-41C4-9C33-B1FE93EB944A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4510A-8684-47BF-80EF-6E90AFF9FE16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60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B009-403D-45B9-9126-CF83AA7F7BE8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09156-FDEA-4776-B47C-C06636D1771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8419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 Conector recto"/>
          <p:cNvSpPr>
            <a:spLocks noChangeShapeType="1"/>
          </p:cNvSpPr>
          <p:nvPr/>
        </p:nvSpPr>
        <p:spPr bwMode="auto">
          <a:xfrm>
            <a:off x="31053088" y="0"/>
            <a:ext cx="0" cy="432054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54" tIns="216027" rIns="432054" bIns="216027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17 Conector recto"/>
          <p:cNvSpPr>
            <a:spLocks noChangeShapeType="1"/>
          </p:cNvSpPr>
          <p:nvPr/>
        </p:nvSpPr>
        <p:spPr bwMode="auto">
          <a:xfrm>
            <a:off x="22142450" y="0"/>
            <a:ext cx="0" cy="432054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54" tIns="216027" rIns="432054" bIns="216027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18 Conector recto"/>
          <p:cNvSpPr>
            <a:spLocks noChangeShapeType="1"/>
          </p:cNvSpPr>
          <p:nvPr/>
        </p:nvSpPr>
        <p:spPr bwMode="auto">
          <a:xfrm>
            <a:off x="21944013" y="0"/>
            <a:ext cx="0" cy="432054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32054" tIns="216027" rIns="432054" bIns="216027"/>
          <a:lstStyle/>
          <a:p>
            <a:endParaRPr lang="es-AR"/>
          </a:p>
        </p:txBody>
      </p:sp>
      <p:sp>
        <p:nvSpPr>
          <p:cNvPr id="8" name="19 Conector recto"/>
          <p:cNvSpPr>
            <a:spLocks noChangeShapeType="1"/>
          </p:cNvSpPr>
          <p:nvPr/>
        </p:nvSpPr>
        <p:spPr bwMode="auto">
          <a:xfrm>
            <a:off x="31864300" y="0"/>
            <a:ext cx="0" cy="432054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32054" tIns="216027" rIns="432054" bIns="216027"/>
          <a:lstStyle/>
          <a:p>
            <a:endParaRPr lang="es-AR"/>
          </a:p>
        </p:txBody>
      </p:sp>
      <p:sp>
        <p:nvSpPr>
          <p:cNvPr id="9" name="20 Rectángulo"/>
          <p:cNvSpPr/>
          <p:nvPr/>
        </p:nvSpPr>
        <p:spPr bwMode="auto">
          <a:xfrm>
            <a:off x="31324550" y="0"/>
            <a:ext cx="1079500" cy="432054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23 Conector recto"/>
          <p:cNvSpPr>
            <a:spLocks noChangeShapeType="1"/>
          </p:cNvSpPr>
          <p:nvPr/>
        </p:nvSpPr>
        <p:spPr bwMode="auto">
          <a:xfrm>
            <a:off x="31594425" y="0"/>
            <a:ext cx="0" cy="432054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32054" tIns="216027" rIns="432054" bIns="216027"/>
          <a:lstStyle/>
          <a:p>
            <a:endParaRPr lang="es-AR"/>
          </a:p>
        </p:txBody>
      </p:sp>
      <p:sp>
        <p:nvSpPr>
          <p:cNvPr id="11" name="24 Elipse"/>
          <p:cNvSpPr/>
          <p:nvPr/>
        </p:nvSpPr>
        <p:spPr>
          <a:xfrm>
            <a:off x="28905200" y="36004500"/>
            <a:ext cx="1943100" cy="345598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253907" y="20792599"/>
            <a:ext cx="39748968" cy="1620203"/>
          </a:xfrm>
        </p:spPr>
        <p:txBody>
          <a:bodyPr/>
          <a:lstStyle>
            <a:lvl1pPr algn="l">
              <a:buNone/>
              <a:defRPr sz="95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24141017" y="1728216"/>
            <a:ext cx="5411476" cy="31395924"/>
          </a:xfrm>
        </p:spPr>
        <p:txBody>
          <a:bodyPr/>
          <a:lstStyle>
            <a:lvl1pPr marL="0" indent="0">
              <a:spcBef>
                <a:spcPts val="1890"/>
              </a:spcBef>
              <a:spcAft>
                <a:spcPts val="4725"/>
              </a:spcAft>
              <a:buNone/>
              <a:defRPr sz="5700"/>
            </a:lvl1pPr>
            <a:lvl2pPr>
              <a:buNone/>
              <a:defRPr sz="5700"/>
            </a:lvl2pPr>
            <a:lvl3pPr>
              <a:buNone/>
              <a:defRPr sz="4700"/>
            </a:lvl3pPr>
            <a:lvl4pPr>
              <a:buNone/>
              <a:defRPr sz="4300"/>
            </a:lvl4pPr>
            <a:lvl5pPr>
              <a:buNone/>
              <a:defRPr sz="43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1080135" y="1728216"/>
            <a:ext cx="19982498" cy="3986418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46047F-8693-4175-9548-365C87E9BC81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78A4E-8126-4CE1-BC74-4C990CA116B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8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3" y="1729717"/>
            <a:ext cx="29163645" cy="7200900"/>
          </a:xfrm>
          <a:prstGeom prst="rect">
            <a:avLst/>
          </a:prstGeom>
        </p:spPr>
        <p:txBody>
          <a:bodyPr lIns="86411" tIns="43205" rIns="86411" bIns="43205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20203" y="10081261"/>
            <a:ext cx="29163645" cy="28514064"/>
          </a:xfrm>
          <a:prstGeom prst="rect">
            <a:avLst/>
          </a:prstGeom>
        </p:spPr>
        <p:txBody>
          <a:bodyPr lIns="86411" tIns="43205" rIns="86411" bIns="43205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8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 Conector recto"/>
          <p:cNvSpPr>
            <a:spLocks noChangeShapeType="1"/>
          </p:cNvSpPr>
          <p:nvPr/>
        </p:nvSpPr>
        <p:spPr bwMode="auto">
          <a:xfrm>
            <a:off x="31053088" y="0"/>
            <a:ext cx="0" cy="432054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54" tIns="216027" rIns="432054" bIns="216027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17 Elipse"/>
          <p:cNvSpPr/>
          <p:nvPr/>
        </p:nvSpPr>
        <p:spPr>
          <a:xfrm>
            <a:off x="28905200" y="36004500"/>
            <a:ext cx="1943100" cy="345598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18 Conector recto"/>
          <p:cNvSpPr>
            <a:spLocks noChangeShapeType="1"/>
          </p:cNvSpPr>
          <p:nvPr/>
        </p:nvSpPr>
        <p:spPr bwMode="auto">
          <a:xfrm>
            <a:off x="31864300" y="0"/>
            <a:ext cx="0" cy="43205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32054" tIns="216027" rIns="432054" bIns="216027"/>
          <a:lstStyle/>
          <a:p>
            <a:endParaRPr lang="es-AR"/>
          </a:p>
        </p:txBody>
      </p:sp>
      <p:sp>
        <p:nvSpPr>
          <p:cNvPr id="8" name="19 Rectángulo"/>
          <p:cNvSpPr/>
          <p:nvPr/>
        </p:nvSpPr>
        <p:spPr bwMode="auto">
          <a:xfrm>
            <a:off x="31324550" y="0"/>
            <a:ext cx="1079500" cy="432054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20 Conector recto"/>
          <p:cNvSpPr>
            <a:spLocks noChangeShapeType="1"/>
          </p:cNvSpPr>
          <p:nvPr/>
        </p:nvSpPr>
        <p:spPr bwMode="auto">
          <a:xfrm>
            <a:off x="31594425" y="0"/>
            <a:ext cx="0" cy="432054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32054" tIns="216027" rIns="432054" bIns="216027"/>
          <a:lstStyle/>
          <a:p>
            <a:endParaRPr lang="es-AR"/>
          </a:p>
        </p:txBody>
      </p:sp>
      <p:sp>
        <p:nvSpPr>
          <p:cNvPr id="10" name="23 Conector recto"/>
          <p:cNvSpPr>
            <a:spLocks noChangeShapeType="1"/>
          </p:cNvSpPr>
          <p:nvPr/>
        </p:nvSpPr>
        <p:spPr bwMode="auto">
          <a:xfrm>
            <a:off x="22142450" y="0"/>
            <a:ext cx="0" cy="432054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54" tIns="216027" rIns="432054" bIns="216027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24 Conector recto"/>
          <p:cNvSpPr>
            <a:spLocks noChangeShapeType="1"/>
          </p:cNvSpPr>
          <p:nvPr/>
        </p:nvSpPr>
        <p:spPr bwMode="auto">
          <a:xfrm>
            <a:off x="21944013" y="0"/>
            <a:ext cx="0" cy="432054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32054" tIns="216027" rIns="432054" bIns="216027"/>
          <a:lstStyle/>
          <a:p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176947" y="20792599"/>
            <a:ext cx="39748968" cy="1620203"/>
          </a:xfrm>
        </p:spPr>
        <p:txBody>
          <a:bodyPr/>
          <a:lstStyle>
            <a:lvl1pPr algn="l">
              <a:buNone/>
              <a:defRPr sz="9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21872734" cy="432054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51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976297" y="1668209"/>
            <a:ext cx="5400675" cy="31223102"/>
          </a:xfrm>
        </p:spPr>
        <p:txBody>
          <a:bodyPr rot="0" spcFirstLastPara="0" vertOverflow="overflow" horzOverflow="overflow" spcCol="1296162" rtlCol="0" fromWordArt="0" forceAA="0">
            <a:normAutofit/>
          </a:bodyPr>
          <a:lstStyle>
            <a:lvl1pPr marL="0" indent="0">
              <a:spcBef>
                <a:spcPts val="472"/>
              </a:spcBef>
              <a:spcAft>
                <a:spcPts val="1890"/>
              </a:spcAft>
              <a:buFontTx/>
              <a:buNone/>
              <a:defRPr sz="5700"/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523CAE-1C64-43B1-85F8-44965411785D}" type="datetimeFigureOut">
              <a:rPr lang="en-US"/>
              <a:pPr>
                <a:defRPr/>
              </a:pPr>
              <a:t>11/12/2019</a:t>
            </a:fld>
            <a:endParaRPr lang="en-US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5E998-B9C4-4468-8985-AAC9EF10B026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14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AEDD-30BB-424A-A952-05B01A3CFEE0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BE48-53E2-4DCE-B11B-24663949E04A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051226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3492936" y="1730229"/>
            <a:ext cx="5940743" cy="3686460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20203" y="1730223"/>
            <a:ext cx="21332666" cy="3686460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C15C-09DF-4C2A-B03B-58AE6810C506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C67E-F5E3-40E8-A027-61F3529B3F5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1618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9320" y="27763970"/>
            <a:ext cx="27543443" cy="8581073"/>
          </a:xfrm>
          <a:prstGeom prst="rect">
            <a:avLst/>
          </a:prstGeom>
        </p:spPr>
        <p:txBody>
          <a:bodyPr lIns="86411" tIns="43205" rIns="86411" bIns="43205" anchor="t"/>
          <a:lstStyle>
            <a:lvl1pPr algn="l">
              <a:defRPr sz="38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59320" y="18312789"/>
            <a:ext cx="27543443" cy="9451181"/>
          </a:xfrm>
          <a:prstGeom prst="rect">
            <a:avLst/>
          </a:prstGeom>
        </p:spPr>
        <p:txBody>
          <a:bodyPr lIns="86411" tIns="43205" rIns="86411" bIns="43205" anchor="b"/>
          <a:lstStyle>
            <a:lvl1pPr marL="0" indent="0">
              <a:buNone/>
              <a:defRPr sz="1900"/>
            </a:lvl1pPr>
            <a:lvl2pPr marL="432054" indent="0">
              <a:buNone/>
              <a:defRPr sz="1700"/>
            </a:lvl2pPr>
            <a:lvl3pPr marL="864108" indent="0">
              <a:buNone/>
              <a:defRPr sz="1500"/>
            </a:lvl3pPr>
            <a:lvl4pPr marL="1296162" indent="0">
              <a:buNone/>
              <a:defRPr sz="1300"/>
            </a:lvl4pPr>
            <a:lvl5pPr marL="1728216" indent="0">
              <a:buNone/>
              <a:defRPr sz="1300"/>
            </a:lvl5pPr>
            <a:lvl6pPr marL="2160270" indent="0">
              <a:buNone/>
              <a:defRPr sz="1300"/>
            </a:lvl6pPr>
            <a:lvl7pPr marL="2592324" indent="0">
              <a:buNone/>
              <a:defRPr sz="1300"/>
            </a:lvl7pPr>
            <a:lvl8pPr marL="3024378" indent="0">
              <a:buNone/>
              <a:defRPr sz="1300"/>
            </a:lvl8pPr>
            <a:lvl9pPr marL="3456432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8323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3" y="1729717"/>
            <a:ext cx="29163645" cy="7200900"/>
          </a:xfrm>
          <a:prstGeom prst="rect">
            <a:avLst/>
          </a:prstGeom>
        </p:spPr>
        <p:txBody>
          <a:bodyPr lIns="86411" tIns="43205" rIns="86411" bIns="43205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20202" y="10081261"/>
            <a:ext cx="14509814" cy="28514064"/>
          </a:xfrm>
          <a:prstGeom prst="rect">
            <a:avLst/>
          </a:prstGeom>
        </p:spPr>
        <p:txBody>
          <a:bodyPr lIns="86411" tIns="43205" rIns="86411" bIns="43205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274034" y="10081261"/>
            <a:ext cx="14509814" cy="28514064"/>
          </a:xfrm>
          <a:prstGeom prst="rect">
            <a:avLst/>
          </a:prstGeom>
        </p:spPr>
        <p:txBody>
          <a:bodyPr lIns="86411" tIns="43205" rIns="86411" bIns="43205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9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3" y="1729717"/>
            <a:ext cx="29163645" cy="7200900"/>
          </a:xfrm>
          <a:prstGeom prst="rect">
            <a:avLst/>
          </a:prstGeom>
        </p:spPr>
        <p:txBody>
          <a:bodyPr lIns="86411" tIns="43205" rIns="86411" bIns="43205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20202" y="9671710"/>
            <a:ext cx="14317790" cy="4029504"/>
          </a:xfrm>
          <a:prstGeom prst="rect">
            <a:avLst/>
          </a:prstGeom>
        </p:spPr>
        <p:txBody>
          <a:bodyPr lIns="86411" tIns="43205" rIns="86411" bIns="43205" anchor="b"/>
          <a:lstStyle>
            <a:lvl1pPr marL="0" indent="0">
              <a:buNone/>
              <a:defRPr sz="2300" b="1"/>
            </a:lvl1pPr>
            <a:lvl2pPr marL="432054" indent="0">
              <a:buNone/>
              <a:defRPr sz="1900" b="1"/>
            </a:lvl2pPr>
            <a:lvl3pPr marL="864108" indent="0">
              <a:buNone/>
              <a:defRPr sz="1700" b="1"/>
            </a:lvl3pPr>
            <a:lvl4pPr marL="1296162" indent="0">
              <a:buNone/>
              <a:defRPr sz="1500" b="1"/>
            </a:lvl4pPr>
            <a:lvl5pPr marL="1728216" indent="0">
              <a:buNone/>
              <a:defRPr sz="1500" b="1"/>
            </a:lvl5pPr>
            <a:lvl6pPr marL="2160270" indent="0">
              <a:buNone/>
              <a:defRPr sz="1500" b="1"/>
            </a:lvl6pPr>
            <a:lvl7pPr marL="2592324" indent="0">
              <a:buNone/>
              <a:defRPr sz="1500" b="1"/>
            </a:lvl7pPr>
            <a:lvl8pPr marL="3024378" indent="0">
              <a:buNone/>
              <a:defRPr sz="1500" b="1"/>
            </a:lvl8pPr>
            <a:lvl9pPr marL="3456432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20202" y="13701214"/>
            <a:ext cx="14317790" cy="24894111"/>
          </a:xfrm>
          <a:prstGeom prst="rect">
            <a:avLst/>
          </a:prstGeom>
        </p:spPr>
        <p:txBody>
          <a:bodyPr lIns="86411" tIns="43205" rIns="86411" bIns="43205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6461558" y="9671710"/>
            <a:ext cx="14322290" cy="4029504"/>
          </a:xfrm>
          <a:prstGeom prst="rect">
            <a:avLst/>
          </a:prstGeom>
        </p:spPr>
        <p:txBody>
          <a:bodyPr lIns="86411" tIns="43205" rIns="86411" bIns="43205" anchor="b"/>
          <a:lstStyle>
            <a:lvl1pPr marL="0" indent="0">
              <a:buNone/>
              <a:defRPr sz="2300" b="1"/>
            </a:lvl1pPr>
            <a:lvl2pPr marL="432054" indent="0">
              <a:buNone/>
              <a:defRPr sz="1900" b="1"/>
            </a:lvl2pPr>
            <a:lvl3pPr marL="864108" indent="0">
              <a:buNone/>
              <a:defRPr sz="1700" b="1"/>
            </a:lvl3pPr>
            <a:lvl4pPr marL="1296162" indent="0">
              <a:buNone/>
              <a:defRPr sz="1500" b="1"/>
            </a:lvl4pPr>
            <a:lvl5pPr marL="1728216" indent="0">
              <a:buNone/>
              <a:defRPr sz="1500" b="1"/>
            </a:lvl5pPr>
            <a:lvl6pPr marL="2160270" indent="0">
              <a:buNone/>
              <a:defRPr sz="1500" b="1"/>
            </a:lvl6pPr>
            <a:lvl7pPr marL="2592324" indent="0">
              <a:buNone/>
              <a:defRPr sz="1500" b="1"/>
            </a:lvl7pPr>
            <a:lvl8pPr marL="3024378" indent="0">
              <a:buNone/>
              <a:defRPr sz="1500" b="1"/>
            </a:lvl8pPr>
            <a:lvl9pPr marL="3456432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6461558" y="13701214"/>
            <a:ext cx="14322290" cy="24894111"/>
          </a:xfrm>
          <a:prstGeom prst="rect">
            <a:avLst/>
          </a:prstGeom>
        </p:spPr>
        <p:txBody>
          <a:bodyPr lIns="86411" tIns="43205" rIns="86411" bIns="43205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1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3" y="1729717"/>
            <a:ext cx="29163645" cy="7200900"/>
          </a:xfrm>
          <a:prstGeom prst="rect">
            <a:avLst/>
          </a:prstGeom>
        </p:spPr>
        <p:txBody>
          <a:bodyPr lIns="86411" tIns="43205" rIns="86411" bIns="43205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8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78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3" y="1720716"/>
            <a:ext cx="10660332" cy="7320915"/>
          </a:xfrm>
          <a:prstGeom prst="rect">
            <a:avLst/>
          </a:prstGeom>
        </p:spPr>
        <p:txBody>
          <a:bodyPr lIns="86411" tIns="43205" rIns="86411" bIns="43205"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69084" y="1720715"/>
            <a:ext cx="18114764" cy="36874609"/>
          </a:xfrm>
          <a:prstGeom prst="rect">
            <a:avLst/>
          </a:prstGeom>
        </p:spPr>
        <p:txBody>
          <a:bodyPr lIns="86411" tIns="43205" rIns="86411" bIns="43205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0203" y="9041630"/>
            <a:ext cx="10660332" cy="29553694"/>
          </a:xfrm>
          <a:prstGeom prst="rect">
            <a:avLst/>
          </a:prstGeom>
        </p:spPr>
        <p:txBody>
          <a:bodyPr lIns="86411" tIns="43205" rIns="86411" bIns="43205"/>
          <a:lstStyle>
            <a:lvl1pPr marL="0" indent="0">
              <a:buNone/>
              <a:defRPr sz="1300"/>
            </a:lvl1pPr>
            <a:lvl2pPr marL="432054" indent="0">
              <a:buNone/>
              <a:defRPr sz="1100"/>
            </a:lvl2pPr>
            <a:lvl3pPr marL="864108" indent="0">
              <a:buNone/>
              <a:defRPr sz="900"/>
            </a:lvl3pPr>
            <a:lvl4pPr marL="1296162" indent="0">
              <a:buNone/>
              <a:defRPr sz="900"/>
            </a:lvl4pPr>
            <a:lvl5pPr marL="1728216" indent="0">
              <a:buNone/>
              <a:defRPr sz="900"/>
            </a:lvl5pPr>
            <a:lvl6pPr marL="2160270" indent="0">
              <a:buNone/>
              <a:defRPr sz="900"/>
            </a:lvl6pPr>
            <a:lvl7pPr marL="2592324" indent="0">
              <a:buNone/>
              <a:defRPr sz="900"/>
            </a:lvl7pPr>
            <a:lvl8pPr marL="3024378" indent="0">
              <a:buNone/>
              <a:defRPr sz="900"/>
            </a:lvl8pPr>
            <a:lvl9pPr marL="3456432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4662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1794" y="30243780"/>
            <a:ext cx="19442430" cy="3570446"/>
          </a:xfrm>
          <a:prstGeom prst="rect">
            <a:avLst/>
          </a:prstGeom>
        </p:spPr>
        <p:txBody>
          <a:bodyPr lIns="86411" tIns="43205" rIns="86411" bIns="43205" anchor="b"/>
          <a:lstStyle>
            <a:lvl1pPr algn="l">
              <a:defRPr sz="1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351794" y="3859983"/>
            <a:ext cx="19442430" cy="25923240"/>
          </a:xfrm>
          <a:prstGeom prst="rect">
            <a:avLst/>
          </a:prstGeom>
        </p:spPr>
        <p:txBody>
          <a:bodyPr lIns="86411" tIns="43205" rIns="86411" bIns="43205"/>
          <a:lstStyle>
            <a:lvl1pPr marL="0" indent="0">
              <a:buNone/>
              <a:defRPr sz="3000"/>
            </a:lvl1pPr>
            <a:lvl2pPr marL="432054" indent="0">
              <a:buNone/>
              <a:defRPr sz="2600"/>
            </a:lvl2pPr>
            <a:lvl3pPr marL="864108" indent="0">
              <a:buNone/>
              <a:defRPr sz="2300"/>
            </a:lvl3pPr>
            <a:lvl4pPr marL="1296162" indent="0">
              <a:buNone/>
              <a:defRPr sz="1900"/>
            </a:lvl4pPr>
            <a:lvl5pPr marL="1728216" indent="0">
              <a:buNone/>
              <a:defRPr sz="1900"/>
            </a:lvl5pPr>
            <a:lvl6pPr marL="2160270" indent="0">
              <a:buNone/>
              <a:defRPr sz="1900"/>
            </a:lvl6pPr>
            <a:lvl7pPr marL="2592324" indent="0">
              <a:buNone/>
              <a:defRPr sz="1900"/>
            </a:lvl7pPr>
            <a:lvl8pPr marL="3024378" indent="0">
              <a:buNone/>
              <a:defRPr sz="1900"/>
            </a:lvl8pPr>
            <a:lvl9pPr marL="3456432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51794" y="33814226"/>
            <a:ext cx="19442430" cy="5070634"/>
          </a:xfrm>
          <a:prstGeom prst="rect">
            <a:avLst/>
          </a:prstGeom>
        </p:spPr>
        <p:txBody>
          <a:bodyPr lIns="86411" tIns="43205" rIns="86411" bIns="43205"/>
          <a:lstStyle>
            <a:lvl1pPr marL="0" indent="0">
              <a:buNone/>
              <a:defRPr sz="1300"/>
            </a:lvl1pPr>
            <a:lvl2pPr marL="432054" indent="0">
              <a:buNone/>
              <a:defRPr sz="1100"/>
            </a:lvl2pPr>
            <a:lvl3pPr marL="864108" indent="0">
              <a:buNone/>
              <a:defRPr sz="900"/>
            </a:lvl3pPr>
            <a:lvl4pPr marL="1296162" indent="0">
              <a:buNone/>
              <a:defRPr sz="900"/>
            </a:lvl4pPr>
            <a:lvl5pPr marL="1728216" indent="0">
              <a:buNone/>
              <a:defRPr sz="900"/>
            </a:lvl5pPr>
            <a:lvl6pPr marL="2160270" indent="0">
              <a:buNone/>
              <a:defRPr sz="900"/>
            </a:lvl6pPr>
            <a:lvl7pPr marL="2592324" indent="0">
              <a:buNone/>
              <a:defRPr sz="900"/>
            </a:lvl7pPr>
            <a:lvl8pPr marL="3024378" indent="0">
              <a:buNone/>
              <a:defRPr sz="900"/>
            </a:lvl8pPr>
            <a:lvl9pPr marL="3456432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83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8"/>
          <p:cNvSpPr txBox="1">
            <a:spLocks noChangeArrowheads="1"/>
          </p:cNvSpPr>
          <p:nvPr userDrawn="1"/>
        </p:nvSpPr>
        <p:spPr bwMode="auto">
          <a:xfrm>
            <a:off x="11026775" y="8101013"/>
            <a:ext cx="10342563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141169" tIns="70585" rIns="141169" bIns="70585">
            <a:spAutoFit/>
          </a:bodyPr>
          <a:lstStyle>
            <a:lvl1pPr defTabSz="3584575" eaLnBrk="0" hangingPunct="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584575" eaLnBrk="0" hangingPunct="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584575" eaLnBrk="0" hangingPunct="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584575" eaLnBrk="0" hangingPunct="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584575" eaLnBrk="0" hangingPunct="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defTabSz="358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defTabSz="358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defTabSz="358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defTabSz="358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s-ES_tradnl" altLang="en-US" sz="45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defTabSz="3386138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3386138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bg1"/>
          </a:solidFill>
          <a:latin typeface="Arial" charset="0"/>
        </a:defRPr>
      </a:lvl2pPr>
      <a:lvl3pPr algn="ctr" defTabSz="3386138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bg1"/>
          </a:solidFill>
          <a:latin typeface="Arial" charset="0"/>
        </a:defRPr>
      </a:lvl3pPr>
      <a:lvl4pPr algn="ctr" defTabSz="3386138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bg1"/>
          </a:solidFill>
          <a:latin typeface="Arial" charset="0"/>
        </a:defRPr>
      </a:lvl4pPr>
      <a:lvl5pPr algn="ctr" defTabSz="3386138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bg1"/>
          </a:solidFill>
          <a:latin typeface="Arial" charset="0"/>
        </a:defRPr>
      </a:lvl5pPr>
      <a:lvl6pPr marL="432054" algn="ctr" defTabSz="3387423" rtl="0" fontAlgn="base">
        <a:spcBef>
          <a:spcPct val="0"/>
        </a:spcBef>
        <a:spcAft>
          <a:spcPct val="0"/>
        </a:spcAft>
        <a:defRPr sz="10000" b="1">
          <a:solidFill>
            <a:schemeClr val="bg1"/>
          </a:solidFill>
          <a:latin typeface="Arial" charset="0"/>
        </a:defRPr>
      </a:lvl6pPr>
      <a:lvl7pPr marL="864108" algn="ctr" defTabSz="3387423" rtl="0" fontAlgn="base">
        <a:spcBef>
          <a:spcPct val="0"/>
        </a:spcBef>
        <a:spcAft>
          <a:spcPct val="0"/>
        </a:spcAft>
        <a:defRPr sz="10000" b="1">
          <a:solidFill>
            <a:schemeClr val="bg1"/>
          </a:solidFill>
          <a:latin typeface="Arial" charset="0"/>
        </a:defRPr>
      </a:lvl7pPr>
      <a:lvl8pPr marL="1296162" algn="ctr" defTabSz="3387423" rtl="0" fontAlgn="base">
        <a:spcBef>
          <a:spcPct val="0"/>
        </a:spcBef>
        <a:spcAft>
          <a:spcPct val="0"/>
        </a:spcAft>
        <a:defRPr sz="10000" b="1">
          <a:solidFill>
            <a:schemeClr val="bg1"/>
          </a:solidFill>
          <a:latin typeface="Arial" charset="0"/>
        </a:defRPr>
      </a:lvl8pPr>
      <a:lvl9pPr marL="1728216" algn="ctr" defTabSz="3387423" rtl="0" fontAlgn="base">
        <a:spcBef>
          <a:spcPct val="0"/>
        </a:spcBef>
        <a:spcAft>
          <a:spcPct val="0"/>
        </a:spcAft>
        <a:defRPr sz="10000" b="1">
          <a:solidFill>
            <a:schemeClr val="bg1"/>
          </a:solidFill>
          <a:latin typeface="Arial" charset="0"/>
        </a:defRPr>
      </a:lvl9pPr>
    </p:titleStyle>
    <p:bodyStyle>
      <a:lvl1pPr marL="1271588" indent="-1271588" algn="l" defTabSz="338613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2752725" indent="-1058863" algn="l" defTabSz="3386138" rtl="0" eaLnBrk="0" fontAlgn="base" hangingPunct="0">
        <a:spcBef>
          <a:spcPct val="20000"/>
        </a:spcBef>
        <a:spcAft>
          <a:spcPct val="0"/>
        </a:spcAft>
        <a:buChar char="–"/>
        <a:defRPr sz="5500">
          <a:solidFill>
            <a:schemeClr val="tx1"/>
          </a:solidFill>
          <a:latin typeface="+mn-lt"/>
        </a:defRPr>
      </a:lvl2pPr>
      <a:lvl3pPr marL="4237038" indent="-849313" algn="l" defTabSz="3386138" rtl="0" eaLnBrk="0" fontAlgn="base" hangingPunct="0">
        <a:spcBef>
          <a:spcPct val="20000"/>
        </a:spcBef>
        <a:spcAft>
          <a:spcPct val="0"/>
        </a:spcAft>
        <a:buChar char="•"/>
        <a:defRPr sz="4900">
          <a:solidFill>
            <a:schemeClr val="tx1"/>
          </a:solidFill>
          <a:latin typeface="+mn-lt"/>
        </a:defRPr>
      </a:lvl3pPr>
      <a:lvl4pPr marL="5927725" indent="-842963" algn="l" defTabSz="3386138" rtl="0" eaLnBrk="0" fontAlgn="base" hangingPunct="0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4pPr>
      <a:lvl5pPr marL="7621588" indent="-842963" algn="l" defTabSz="3386138" rtl="0" eaLnBrk="0" fontAlgn="base" hangingPunct="0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5pPr>
      <a:lvl6pPr marL="8054507" indent="-843105" algn="l" defTabSz="3387423" rtl="0" fontAlgn="base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6pPr>
      <a:lvl7pPr marL="8486561" indent="-843105" algn="l" defTabSz="3387423" rtl="0" fontAlgn="base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7pPr>
      <a:lvl8pPr marL="8918615" indent="-843105" algn="l" defTabSz="3387423" rtl="0" fontAlgn="base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8pPr>
      <a:lvl9pPr marL="9350669" indent="-843105" algn="l" defTabSz="3387423" rtl="0" fontAlgn="base">
        <a:spcBef>
          <a:spcPct val="20000"/>
        </a:spcBef>
        <a:spcAft>
          <a:spcPct val="0"/>
        </a:spcAft>
        <a:buChar char="»"/>
        <a:defRPr sz="3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1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algn="l" defTabSz="8641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08" algn="l" defTabSz="8641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162" algn="l" defTabSz="8641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algn="l" defTabSz="8641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1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324" algn="l" defTabSz="8641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378" algn="l" defTabSz="8641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algn="l" defTabSz="86410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31053088" y="0"/>
            <a:ext cx="0" cy="432054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54" tIns="216027" rIns="432054" bIns="216027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6462037" cy="7200900"/>
          </a:xfrm>
          <a:prstGeom prst="rect">
            <a:avLst/>
          </a:prstGeom>
        </p:spPr>
        <p:txBody>
          <a:bodyPr vert="horz" lIns="432054" tIns="216027" rIns="432054" bIns="216027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52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6462037" cy="307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24123650" y="7345363"/>
            <a:ext cx="12673013" cy="1360487"/>
          </a:xfrm>
          <a:prstGeom prst="rect">
            <a:avLst/>
          </a:prstGeom>
        </p:spPr>
        <p:txBody>
          <a:bodyPr vert="horz" lIns="432054" tIns="216027" rIns="432054" bIns="216027" anchor="ctr" anchorCtr="0"/>
          <a:lstStyle>
            <a:lvl1pPr algn="r" eaLnBrk="1" latinLnBrk="0" hangingPunct="1">
              <a:defRPr kumimoji="0" sz="57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12FEF42B-8D10-41AC-B603-43D3C3576D1E}" type="datetimeFigureOut">
              <a:rPr lang="en-US"/>
              <a:pPr>
                <a:defRPr/>
              </a:pPr>
              <a:t>11/12/2019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20361275" y="24049038"/>
            <a:ext cx="20161250" cy="1295400"/>
          </a:xfrm>
          <a:prstGeom prst="rect">
            <a:avLst/>
          </a:prstGeom>
        </p:spPr>
        <p:txBody>
          <a:bodyPr vert="horz" lIns="432054" tIns="216027" rIns="432054" bIns="216027" anchor="ctr" anchorCtr="0"/>
          <a:lstStyle>
            <a:lvl1pPr algn="l" eaLnBrk="1" latinLnBrk="0" hangingPunct="1">
              <a:defRPr kumimoji="0" sz="57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269875" y="0"/>
            <a:ext cx="0" cy="432054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32054" tIns="216027" rIns="432054" bIns="216027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6" name="8 Conector recto"/>
          <p:cNvSpPr>
            <a:spLocks noChangeShapeType="1"/>
          </p:cNvSpPr>
          <p:nvPr/>
        </p:nvSpPr>
        <p:spPr bwMode="auto">
          <a:xfrm>
            <a:off x="31864300" y="0"/>
            <a:ext cx="0" cy="432054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32054" tIns="216027" rIns="432054" bIns="216027"/>
          <a:lstStyle/>
          <a:p>
            <a:endParaRPr lang="es-AR"/>
          </a:p>
        </p:txBody>
      </p:sp>
      <p:sp>
        <p:nvSpPr>
          <p:cNvPr id="10" name="9 Rectángulo"/>
          <p:cNvSpPr/>
          <p:nvPr/>
        </p:nvSpPr>
        <p:spPr bwMode="auto">
          <a:xfrm>
            <a:off x="31324550" y="0"/>
            <a:ext cx="1079500" cy="432054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58" name="10 Conector recto"/>
          <p:cNvSpPr>
            <a:spLocks noChangeShapeType="1"/>
          </p:cNvSpPr>
          <p:nvPr/>
        </p:nvSpPr>
        <p:spPr bwMode="auto">
          <a:xfrm>
            <a:off x="31594425" y="0"/>
            <a:ext cx="0" cy="432054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32054" tIns="216027" rIns="432054" bIns="216027"/>
          <a:lstStyle/>
          <a:p>
            <a:endParaRPr lang="es-AR"/>
          </a:p>
        </p:txBody>
      </p:sp>
      <p:sp>
        <p:nvSpPr>
          <p:cNvPr id="12" name="11 Elipse"/>
          <p:cNvSpPr/>
          <p:nvPr/>
        </p:nvSpPr>
        <p:spPr>
          <a:xfrm>
            <a:off x="28905200" y="36004500"/>
            <a:ext cx="1943100" cy="345598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8806775" y="36125150"/>
            <a:ext cx="2160588" cy="3282950"/>
          </a:xfrm>
          <a:prstGeom prst="rect">
            <a:avLst/>
          </a:prstGeom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66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A4008A-4293-4814-BC78-DC9A65084C1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  <p:sp>
        <p:nvSpPr>
          <p:cNvPr id="15" name="Text Box 38"/>
          <p:cNvSpPr txBox="1">
            <a:spLocks noChangeArrowheads="1"/>
          </p:cNvSpPr>
          <p:nvPr userDrawn="1"/>
        </p:nvSpPr>
        <p:spPr bwMode="auto">
          <a:xfrm>
            <a:off x="11026775" y="8101013"/>
            <a:ext cx="10342563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141169" tIns="70585" rIns="141169" bIns="70585">
            <a:spAutoFit/>
          </a:bodyPr>
          <a:lstStyle>
            <a:lvl1pPr defTabSz="3584575" eaLnBrk="0" hangingPunct="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584575" eaLnBrk="0" hangingPunct="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584575" eaLnBrk="0" hangingPunct="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584575" eaLnBrk="0" hangingPunct="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584575" eaLnBrk="0" hangingPunct="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defTabSz="358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defTabSz="358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defTabSz="358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defTabSz="3584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s-ES_tradnl" altLang="en-US" sz="45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57" r:id="rId4"/>
    <p:sldLayoutId id="2147483858" r:id="rId5"/>
    <p:sldLayoutId id="2147483865" r:id="rId6"/>
    <p:sldLayoutId id="2147483859" r:id="rId7"/>
    <p:sldLayoutId id="2147483866" r:id="rId8"/>
    <p:sldLayoutId id="2147483867" r:id="rId9"/>
    <p:sldLayoutId id="2147483860" r:id="rId10"/>
    <p:sldLayoutId id="21474838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42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Century Schoolbook" pitchFamily="18" charset="0"/>
        </a:defRPr>
      </a:lvl9pPr>
    </p:titleStyle>
    <p:bodyStyle>
      <a:lvl1pPr marL="1295400" indent="-1295400" algn="l" rtl="0" eaLnBrk="0" fontAlgn="base" hangingPunct="0">
        <a:spcBef>
          <a:spcPts val="2838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11300" kern="1200">
          <a:solidFill>
            <a:schemeClr val="tx1"/>
          </a:solidFill>
          <a:latin typeface="+mn-lt"/>
          <a:ea typeface="+mn-ea"/>
          <a:cs typeface="+mn-cs"/>
        </a:defRPr>
      </a:lvl1pPr>
      <a:lvl2pPr marL="3024188" indent="-12954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588" indent="-863600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5616575" indent="-863600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6911975" indent="-863600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8209026" indent="-864108" algn="l" rtl="0" eaLnBrk="1" latinLnBrk="0" hangingPunct="1">
        <a:spcBef>
          <a:spcPct val="20000"/>
        </a:spcBef>
        <a:buClr>
          <a:schemeClr val="accent1"/>
        </a:buClr>
        <a:buChar char="•"/>
        <a:defRPr kumimoji="0" sz="7600" kern="1200">
          <a:solidFill>
            <a:schemeClr val="tx2"/>
          </a:solidFill>
          <a:latin typeface="+mn-lt"/>
          <a:ea typeface="+mn-ea"/>
          <a:cs typeface="+mn-cs"/>
        </a:defRPr>
      </a:lvl6pPr>
      <a:lvl7pPr marL="9505188" indent="-864108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66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0801350" indent="-864108" algn="l" rtl="0" eaLnBrk="1" latinLnBrk="0" hangingPunct="1">
        <a:spcBef>
          <a:spcPct val="20000"/>
        </a:spcBef>
        <a:buClr>
          <a:schemeClr val="accent2"/>
        </a:buClr>
        <a:buChar char="•"/>
        <a:defRPr kumimoji="0" sz="66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2097512" indent="-864108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6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75"/>
          <p:cNvSpPr>
            <a:spLocks noChangeArrowheads="1"/>
          </p:cNvSpPr>
          <p:nvPr/>
        </p:nvSpPr>
        <p:spPr bwMode="auto">
          <a:xfrm>
            <a:off x="0" y="40181213"/>
            <a:ext cx="32404050" cy="9398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</p:spPr>
        <p:txBody>
          <a:bodyPr wrap="none" lIns="86411" tIns="43205" rIns="86411" bIns="43205" anchor="ctr"/>
          <a:lstStyle/>
          <a:p>
            <a:pPr algn="ctr" eaLnBrk="1" hangingPunct="1">
              <a:defRPr/>
            </a:pPr>
            <a:r>
              <a:rPr lang="en-US" altLang="en-US" sz="5100" b="1" dirty="0">
                <a:solidFill>
                  <a:schemeClr val="tx1"/>
                </a:solidFill>
                <a:latin typeface="Arial" charset="0"/>
              </a:rPr>
              <a:t>CITAS BIBLIOGRAFICAS</a:t>
            </a:r>
          </a:p>
        </p:txBody>
      </p:sp>
      <p:sp>
        <p:nvSpPr>
          <p:cNvPr id="2051" name="AutoShape 73"/>
          <p:cNvSpPr>
            <a:spLocks noChangeArrowheads="1"/>
          </p:cNvSpPr>
          <p:nvPr/>
        </p:nvSpPr>
        <p:spPr bwMode="auto">
          <a:xfrm>
            <a:off x="614363" y="33196213"/>
            <a:ext cx="14724062" cy="11525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</p:spPr>
        <p:txBody>
          <a:bodyPr wrap="none" lIns="86411" tIns="43205" rIns="86411" bIns="43205" anchor="ctr"/>
          <a:lstStyle/>
          <a:p>
            <a:pPr algn="ctr" defTabSz="3387423" eaLnBrk="1" hangingPunct="1">
              <a:defRPr/>
            </a:pPr>
            <a:r>
              <a:rPr lang="es-ES" altLang="en-US" sz="5100" b="1" dirty="0">
                <a:solidFill>
                  <a:schemeClr val="tx1"/>
                </a:solidFill>
                <a:latin typeface="Arial" charset="0"/>
              </a:rPr>
              <a:t>CONCLUSIONES</a:t>
            </a:r>
          </a:p>
        </p:txBody>
      </p:sp>
      <p:sp>
        <p:nvSpPr>
          <p:cNvPr id="2052" name="AutoShape 55"/>
          <p:cNvSpPr>
            <a:spLocks noChangeArrowheads="1"/>
          </p:cNvSpPr>
          <p:nvPr/>
        </p:nvSpPr>
        <p:spPr bwMode="auto">
          <a:xfrm>
            <a:off x="649288" y="12001500"/>
            <a:ext cx="14689137" cy="9715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</p:spPr>
        <p:txBody>
          <a:bodyPr wrap="none" lIns="86411" tIns="43205" rIns="86411" bIns="43205" anchor="ctr"/>
          <a:lstStyle/>
          <a:p>
            <a:pPr algn="ctr" defTabSz="3387423" eaLnBrk="1" hangingPunct="1">
              <a:defRPr/>
            </a:pPr>
            <a:r>
              <a:rPr lang="es-ES" altLang="en-US" sz="5100" b="1" dirty="0">
                <a:solidFill>
                  <a:schemeClr val="tx1"/>
                </a:solidFill>
                <a:latin typeface="Arial" charset="0"/>
              </a:rPr>
              <a:t>OBJETIVOS</a:t>
            </a:r>
          </a:p>
        </p:txBody>
      </p:sp>
      <p:sp>
        <p:nvSpPr>
          <p:cNvPr id="11269" name="Text Box 23"/>
          <p:cNvSpPr txBox="1">
            <a:spLocks noChangeArrowheads="1"/>
          </p:cNvSpPr>
          <p:nvPr/>
        </p:nvSpPr>
        <p:spPr bwMode="auto">
          <a:xfrm>
            <a:off x="989013" y="16190913"/>
            <a:ext cx="14277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1169" tIns="70585" rIns="141169" bIns="70585"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altLang="en-US" sz="510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270" name="Text Box 25"/>
          <p:cNvSpPr txBox="1">
            <a:spLocks noChangeArrowheads="1"/>
          </p:cNvSpPr>
          <p:nvPr/>
        </p:nvSpPr>
        <p:spPr bwMode="auto">
          <a:xfrm>
            <a:off x="798513" y="34431288"/>
            <a:ext cx="145446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1169" tIns="70585" rIns="141169" bIns="70585"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es-ES" altLang="en-US" sz="4200" b="1">
              <a:cs typeface="Times New Roman" panose="02020603050405020304" pitchFamily="18" charset="0"/>
            </a:endParaRPr>
          </a:p>
          <a:p>
            <a:pPr algn="just" eaLnBrk="1" hangingPunct="1"/>
            <a:endParaRPr lang="es-ES" altLang="en-US" sz="3400" b="1">
              <a:cs typeface="Times New Roman" panose="02020603050405020304" pitchFamily="18" charset="0"/>
            </a:endParaRPr>
          </a:p>
        </p:txBody>
      </p:sp>
      <p:sp>
        <p:nvSpPr>
          <p:cNvPr id="11271" name="Rectangle 27"/>
          <p:cNvSpPr>
            <a:spLocks noChangeArrowheads="1"/>
          </p:cNvSpPr>
          <p:nvPr/>
        </p:nvSpPr>
        <p:spPr bwMode="auto">
          <a:xfrm>
            <a:off x="225425" y="41883013"/>
            <a:ext cx="317468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9" tIns="45005" rIns="90009" bIns="45005" anchor="ctr"/>
          <a:lstStyle>
            <a:lvl1pPr defTabSz="7056438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7056438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7056438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7056438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7056438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7056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7056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7056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7056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200" b="1" i="1">
              <a:solidFill>
                <a:schemeClr val="bg1"/>
              </a:solidFill>
            </a:endParaRPr>
          </a:p>
        </p:txBody>
      </p:sp>
      <p:sp>
        <p:nvSpPr>
          <p:cNvPr id="2059" name="AutoShape 71"/>
          <p:cNvSpPr>
            <a:spLocks noChangeArrowheads="1"/>
          </p:cNvSpPr>
          <p:nvPr/>
        </p:nvSpPr>
        <p:spPr bwMode="auto">
          <a:xfrm>
            <a:off x="614363" y="15217775"/>
            <a:ext cx="14724062" cy="120015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</p:spPr>
        <p:txBody>
          <a:bodyPr wrap="none" lIns="86411" tIns="43205" rIns="86411" bIns="43205" anchor="ctr"/>
          <a:lstStyle/>
          <a:p>
            <a:pPr algn="ctr" defTabSz="3387423" eaLnBrk="1" hangingPunct="1">
              <a:defRPr/>
            </a:pPr>
            <a:r>
              <a:rPr lang="es-ES" altLang="en-US" sz="5100" b="1" dirty="0">
                <a:solidFill>
                  <a:schemeClr val="tx1"/>
                </a:solidFill>
                <a:latin typeface="Arial" charset="0"/>
              </a:rPr>
              <a:t>EXPERIENCIA  ADQUIRIDA</a:t>
            </a:r>
          </a:p>
        </p:txBody>
      </p:sp>
      <p:sp>
        <p:nvSpPr>
          <p:cNvPr id="2060" name="AutoShape 72"/>
          <p:cNvSpPr>
            <a:spLocks noChangeArrowheads="1"/>
          </p:cNvSpPr>
          <p:nvPr/>
        </p:nvSpPr>
        <p:spPr bwMode="auto">
          <a:xfrm>
            <a:off x="15744825" y="11964988"/>
            <a:ext cx="15087600" cy="95091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</p:spPr>
        <p:txBody>
          <a:bodyPr wrap="none" lIns="86411" tIns="43205" rIns="86411" bIns="43205" anchor="ctr"/>
          <a:lstStyle/>
          <a:p>
            <a:pPr algn="ctr" defTabSz="3387423" eaLnBrk="1" hangingPunct="1">
              <a:defRPr/>
            </a:pPr>
            <a:r>
              <a:rPr lang="en-US" altLang="en-US" sz="5100" b="1" dirty="0">
                <a:solidFill>
                  <a:schemeClr val="tx1"/>
                </a:solidFill>
                <a:latin typeface="Arial" charset="0"/>
              </a:rPr>
              <a:t>ACTIVIDAD REALIZADA: </a:t>
            </a:r>
            <a:r>
              <a:rPr lang="es-ES" altLang="en-US" sz="5100" b="1" dirty="0">
                <a:solidFill>
                  <a:schemeClr val="tx1"/>
                </a:solidFill>
                <a:latin typeface="Arial" charset="0"/>
              </a:rPr>
              <a:t>Resultados</a:t>
            </a:r>
          </a:p>
        </p:txBody>
      </p:sp>
      <p:sp>
        <p:nvSpPr>
          <p:cNvPr id="2061" name="AutoShape 86"/>
          <p:cNvSpPr>
            <a:spLocks noChangeArrowheads="1"/>
          </p:cNvSpPr>
          <p:nvPr/>
        </p:nvSpPr>
        <p:spPr bwMode="auto">
          <a:xfrm>
            <a:off x="876300" y="7956550"/>
            <a:ext cx="29956125" cy="358775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25400">
            <a:noFill/>
            <a:round/>
            <a:headEnd/>
            <a:tailEnd/>
          </a:ln>
        </p:spPr>
        <p:txBody>
          <a:bodyPr wrap="none" lIns="86411" tIns="43205" rIns="86411" bIns="43205" anchor="ctr"/>
          <a:lstStyle/>
          <a:p>
            <a:pPr algn="ctr" eaLnBrk="1" hangingPunct="1">
              <a:defRPr/>
            </a:pPr>
            <a:r>
              <a:rPr lang="en-US" altLang="en-US" sz="5100" b="1" dirty="0">
                <a:solidFill>
                  <a:schemeClr val="tx1"/>
                </a:solidFill>
                <a:latin typeface="Arial" charset="0"/>
              </a:rPr>
              <a:t>INTRODUCCIÓN</a:t>
            </a:r>
            <a:endParaRPr lang="es-AR" alt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75" name="Text Box 88"/>
          <p:cNvSpPr txBox="1">
            <a:spLocks noChangeArrowheads="1"/>
          </p:cNvSpPr>
          <p:nvPr/>
        </p:nvSpPr>
        <p:spPr bwMode="auto">
          <a:xfrm>
            <a:off x="16344900" y="17791113"/>
            <a:ext cx="14257338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1169" tIns="70585" rIns="141169" bIns="70585">
            <a:spAutoFit/>
          </a:bodyPr>
          <a:lstStyle>
            <a:lvl1pPr defTabSz="3386138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3386138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3386138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3386138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3386138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338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338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338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3386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s-ES" altLang="en-US" sz="3000">
              <a:cs typeface="Calibri" panose="020F0502020204030204" pitchFamily="34" charset="0"/>
            </a:endParaRPr>
          </a:p>
          <a:p>
            <a:pPr algn="ctr"/>
            <a:r>
              <a:rPr lang="es-ES" altLang="en-US" sz="5100">
                <a:cs typeface="Calibri" panose="020F0502020204030204" pitchFamily="34" charset="0"/>
              </a:rPr>
              <a:t>Imagen</a:t>
            </a:r>
          </a:p>
          <a:p>
            <a:pPr algn="just"/>
            <a:endParaRPr lang="es-ES" altLang="en-US" sz="3000">
              <a:cs typeface="Calibri" panose="020F0502020204030204" pitchFamily="34" charset="0"/>
            </a:endParaRPr>
          </a:p>
        </p:txBody>
      </p:sp>
      <p:sp>
        <p:nvSpPr>
          <p:cNvPr id="11276" name="1 Rectángulo"/>
          <p:cNvSpPr>
            <a:spLocks noChangeArrowheads="1"/>
          </p:cNvSpPr>
          <p:nvPr/>
        </p:nvSpPr>
        <p:spPr bwMode="auto">
          <a:xfrm>
            <a:off x="2376488" y="2592388"/>
            <a:ext cx="42862" cy="4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411" tIns="43205" rIns="86411" bIns="43205"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n-US"/>
          </a:p>
        </p:txBody>
      </p:sp>
      <p:sp>
        <p:nvSpPr>
          <p:cNvPr id="2065" name="AutoShape 73"/>
          <p:cNvSpPr>
            <a:spLocks noChangeArrowheads="1"/>
          </p:cNvSpPr>
          <p:nvPr/>
        </p:nvSpPr>
        <p:spPr bwMode="auto">
          <a:xfrm>
            <a:off x="16530638" y="33159700"/>
            <a:ext cx="14301787" cy="118903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</p:spPr>
        <p:txBody>
          <a:bodyPr wrap="none" lIns="86411" tIns="43205" rIns="86411" bIns="43205" anchor="ctr"/>
          <a:lstStyle/>
          <a:p>
            <a:pPr algn="ctr" defTabSz="3387423" eaLnBrk="1" hangingPunct="1">
              <a:defRPr/>
            </a:pPr>
            <a:r>
              <a:rPr lang="es-ES" altLang="en-US" sz="5100" b="1" dirty="0">
                <a:solidFill>
                  <a:schemeClr val="tx1"/>
                </a:solidFill>
                <a:latin typeface="Arial" charset="0"/>
              </a:rPr>
              <a:t>RECOMENDACIONES</a:t>
            </a:r>
          </a:p>
        </p:txBody>
      </p:sp>
      <p:sp>
        <p:nvSpPr>
          <p:cNvPr id="2066" name="AutoShape 71"/>
          <p:cNvSpPr>
            <a:spLocks noChangeArrowheads="1"/>
          </p:cNvSpPr>
          <p:nvPr/>
        </p:nvSpPr>
        <p:spPr bwMode="auto">
          <a:xfrm>
            <a:off x="2808288" y="23895050"/>
            <a:ext cx="26173112" cy="137953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</p:spPr>
        <p:txBody>
          <a:bodyPr wrap="none" lIns="86411" tIns="43205" rIns="86411" bIns="43205" anchor="ctr"/>
          <a:lstStyle/>
          <a:p>
            <a:pPr algn="ctr" defTabSz="3387423" eaLnBrk="1" hangingPunct="1">
              <a:defRPr/>
            </a:pPr>
            <a:r>
              <a:rPr lang="es-ES" altLang="en-US" sz="5100" b="1" dirty="0">
                <a:solidFill>
                  <a:schemeClr val="tx1"/>
                </a:solidFill>
                <a:latin typeface="Arial" charset="0"/>
              </a:rPr>
              <a:t>IMPORTANCIA DE LOS CONOCIMIENTOS ADQUIRIDOS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954088" y="25215850"/>
            <a:ext cx="13549312" cy="723900"/>
          </a:xfrm>
          <a:prstGeom prst="rect">
            <a:avLst/>
          </a:prstGeom>
          <a:noFill/>
          <a:ln>
            <a:noFill/>
          </a:ln>
          <a:extLst/>
        </p:spPr>
        <p:txBody>
          <a:bodyPr lIns="141169" tIns="70585" rIns="141169" bIns="70585"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es-ES" altLang="en-US" sz="38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80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75" y="21242338"/>
            <a:ext cx="13550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25 CuadroTexto"/>
          <p:cNvSpPr txBox="1">
            <a:spLocks noChangeArrowheads="1"/>
          </p:cNvSpPr>
          <p:nvPr/>
        </p:nvSpPr>
        <p:spPr bwMode="auto">
          <a:xfrm>
            <a:off x="7515225" y="4000500"/>
            <a:ext cx="172815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1" tIns="43205" rIns="86411" bIns="43205"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AR" altLang="es-ES" sz="4500"/>
              <a:t>Logos del congreso + unidad académica </a:t>
            </a:r>
          </a:p>
        </p:txBody>
      </p:sp>
      <p:sp>
        <p:nvSpPr>
          <p:cNvPr id="9236" name="AutoShape 86"/>
          <p:cNvSpPr>
            <a:spLocks noChangeArrowheads="1"/>
          </p:cNvSpPr>
          <p:nvPr/>
        </p:nvSpPr>
        <p:spPr bwMode="auto">
          <a:xfrm>
            <a:off x="885825" y="3843338"/>
            <a:ext cx="29946600" cy="358616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>
            <a:noFill/>
            <a:round/>
            <a:headEnd/>
            <a:tailEnd/>
          </a:ln>
        </p:spPr>
        <p:txBody>
          <a:bodyPr wrap="none" lIns="86411" tIns="43205" rIns="86411" bIns="43205" anchor="ctr"/>
          <a:lstStyle/>
          <a:p>
            <a:pPr algn="ctr" eaLnBrk="1" hangingPunct="1">
              <a:defRPr/>
            </a:pPr>
            <a:r>
              <a:rPr lang="es-AR" altLang="en-US" sz="5100" b="1" dirty="0">
                <a:solidFill>
                  <a:schemeClr val="tx1"/>
                </a:solidFill>
                <a:latin typeface="Arial" charset="0"/>
              </a:rPr>
              <a:t>Titulo</a:t>
            </a:r>
          </a:p>
        </p:txBody>
      </p:sp>
      <p:graphicFrame>
        <p:nvGraphicFramePr>
          <p:cNvPr id="11283" name="Objeto 1"/>
          <p:cNvGraphicFramePr>
            <a:graphicFrameLocks noChangeAspect="1"/>
          </p:cNvGraphicFramePr>
          <p:nvPr/>
        </p:nvGraphicFramePr>
        <p:xfrm>
          <a:off x="2989263" y="254000"/>
          <a:ext cx="25730200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CorelDRAW" r:id="rId4" imgW="3450949" imgH="441420" progId="CorelDraw.Graphic.18">
                  <p:embed/>
                </p:oleObj>
              </mc:Choice>
              <mc:Fallback>
                <p:oleObj name="CorelDRAW" r:id="rId4" imgW="3450949" imgH="441420" progId="CorelDraw.Graphic.18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254000"/>
                        <a:ext cx="25730200" cy="328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4" name="Imagen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038" y="2955925"/>
            <a:ext cx="333692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26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Arial</vt:lpstr>
      <vt:lpstr>Times New Roman</vt:lpstr>
      <vt:lpstr>Wingdings 2</vt:lpstr>
      <vt:lpstr>Calibri</vt:lpstr>
      <vt:lpstr>Wingdings</vt:lpstr>
      <vt:lpstr>Century Schoolbook</vt:lpstr>
      <vt:lpstr>Default Design</vt:lpstr>
      <vt:lpstr>Mirador</vt:lpstr>
      <vt:lpstr>CorelDRAW X8 Graphic</vt:lpstr>
      <vt:lpstr>Presentación de PowerPoint</vt:lpstr>
    </vt:vector>
  </TitlesOfParts>
  <Company>CODEI-Elizalde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Elizalde</dc:title>
  <dc:creator>Fernando Ferrero</dc:creator>
  <cp:lastModifiedBy>Jose</cp:lastModifiedBy>
  <cp:revision>288</cp:revision>
  <cp:lastPrinted>2005-07-11T14:57:30Z</cp:lastPrinted>
  <dcterms:created xsi:type="dcterms:W3CDTF">2003-12-17T18:44:28Z</dcterms:created>
  <dcterms:modified xsi:type="dcterms:W3CDTF">2019-11-12T22:36:47Z</dcterms:modified>
</cp:coreProperties>
</file>