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32404050" cy="43205400"/>
  <p:notesSz cx="6797675" cy="9926638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41CB"/>
    <a:srgbClr val="FF33CC"/>
    <a:srgbClr val="F4CDF7"/>
    <a:srgbClr val="005782"/>
    <a:srgbClr val="006699"/>
    <a:srgbClr val="3333FF"/>
    <a:srgbClr val="3366FF"/>
    <a:srgbClr val="0066FF"/>
    <a:srgbClr val="0033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78" autoAdjust="0"/>
    <p:restoredTop sz="94660"/>
  </p:normalViewPr>
  <p:slideViewPr>
    <p:cSldViewPr snapToGrid="0">
      <p:cViewPr varScale="1">
        <p:scale>
          <a:sx n="17" d="100"/>
          <a:sy n="17" d="100"/>
        </p:scale>
        <p:origin x="2652" y="12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a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a-E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3425" y="744538"/>
            <a:ext cx="27924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a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CB0D73-B2CB-4BCB-9229-02D0230F573A}" type="slidenum">
              <a:rPr lang="ca-ES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23476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725F4A-26AD-47AE-ADAC-9522100F4CFF}" type="slidenum">
              <a:rPr lang="ca-ES"/>
              <a:pPr/>
              <a:t>1</a:t>
            </a:fld>
            <a:endParaRPr lang="ca-E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6822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5076634" y="2267357"/>
            <a:ext cx="26247281" cy="9274759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5076634" y="11655403"/>
            <a:ext cx="26247281" cy="11041380"/>
          </a:xfrm>
        </p:spPr>
        <p:txBody>
          <a:bodyPr tIns="0"/>
          <a:lstStyle>
            <a:lvl1pPr marL="129616" indent="0" algn="l">
              <a:buNone/>
              <a:defRPr sz="123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2160270" indent="0" algn="ctr">
              <a:buNone/>
            </a:lvl2pPr>
            <a:lvl3pPr marL="4320540" indent="0" algn="ctr">
              <a:buNone/>
            </a:lvl3pPr>
            <a:lvl4pPr marL="6480810" indent="0" algn="ctr">
              <a:buNone/>
            </a:lvl4pPr>
            <a:lvl5pPr marL="8641080" indent="0" algn="ctr">
              <a:buNone/>
            </a:lvl5pPr>
            <a:lvl6pPr marL="10801350" indent="0" algn="ctr">
              <a:buNone/>
            </a:lvl6pPr>
            <a:lvl7pPr marL="12961620" indent="0" algn="ctr">
              <a:buNone/>
            </a:lvl7pPr>
            <a:lvl8pPr marL="15121890" indent="0" algn="ctr">
              <a:buNone/>
            </a:lvl8pPr>
            <a:lvl9pPr marL="1728216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8B952F-7736-46DB-BDB3-680376FCE37E}" type="slidenum">
              <a:rPr lang="ca-ES" smtClean="0"/>
              <a:pPr/>
              <a:t>‹Nº›</a:t>
            </a:fld>
            <a:endParaRPr lang="ca-ES"/>
          </a:p>
        </p:txBody>
      </p:sp>
      <p:sp>
        <p:nvSpPr>
          <p:cNvPr id="8" name="7 Elipse"/>
          <p:cNvSpPr/>
          <p:nvPr/>
        </p:nvSpPr>
        <p:spPr>
          <a:xfrm>
            <a:off x="3265328" y="8906952"/>
            <a:ext cx="745293" cy="132496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4100743" y="8473601"/>
            <a:ext cx="226828" cy="40325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F0AB7-6453-42DD-89EE-C998AEF7872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4303038" y="1730229"/>
            <a:ext cx="6480810" cy="36864608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050506" y="1730235"/>
            <a:ext cx="19712464" cy="36864608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BF2FB-FE1E-4F0C-A6D7-10E65C1C8BD9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25B223-5FCF-4580-8059-62736A6BFDE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8089991" y="-340"/>
            <a:ext cx="24303038" cy="4320574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37177" y="16382047"/>
            <a:ext cx="22682835" cy="14401800"/>
          </a:xfrm>
        </p:spPr>
        <p:txBody>
          <a:bodyPr anchor="t"/>
          <a:lstStyle>
            <a:lvl1pPr algn="l">
              <a:lnSpc>
                <a:spcPts val="21263"/>
              </a:lnSpc>
              <a:buNone/>
              <a:defRPr sz="189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37177" y="6720840"/>
            <a:ext cx="22682835" cy="9511186"/>
          </a:xfrm>
        </p:spPr>
        <p:txBody>
          <a:bodyPr anchor="b"/>
          <a:lstStyle>
            <a:lvl1pPr marL="86411" indent="0">
              <a:lnSpc>
                <a:spcPts val="10868"/>
              </a:lnSpc>
              <a:spcBef>
                <a:spcPts val="0"/>
              </a:spcBef>
              <a:buNone/>
              <a:defRPr sz="95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22AD20-84CF-42A0-982F-5DE458ACE970}" type="slidenum">
              <a:rPr lang="ca-ES" smtClean="0"/>
              <a:pPr/>
              <a:t>‹Nº›</a:t>
            </a:fld>
            <a:endParaRPr lang="ca-ES"/>
          </a:p>
        </p:txBody>
      </p:sp>
      <p:sp>
        <p:nvSpPr>
          <p:cNvPr id="10" name="9 Rectángulo"/>
          <p:cNvSpPr/>
          <p:nvPr/>
        </p:nvSpPr>
        <p:spPr bwMode="invGray">
          <a:xfrm>
            <a:off x="8101012" y="0"/>
            <a:ext cx="270034" cy="4320574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7698163" y="17732333"/>
            <a:ext cx="745293" cy="132496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8533577" y="17298981"/>
            <a:ext cx="226828" cy="40325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7436" y="1728216"/>
            <a:ext cx="26571321" cy="72009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87436" y="9601200"/>
            <a:ext cx="12961620" cy="29379672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8697137" y="9601200"/>
            <a:ext cx="12961620" cy="29379672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EA64C-D759-433A-91A9-96C864B97BED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3" y="32510117"/>
            <a:ext cx="29163645" cy="7200900"/>
          </a:xfrm>
        </p:spPr>
        <p:txBody>
          <a:bodyPr anchor="ctr"/>
          <a:lstStyle>
            <a:lvl1pPr algn="ctr">
              <a:defRPr sz="213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2068151"/>
            <a:ext cx="14257782" cy="4032504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302438" indent="0" algn="l">
              <a:lnSpc>
                <a:spcPct val="100000"/>
              </a:lnSpc>
              <a:spcBef>
                <a:spcPts val="472"/>
              </a:spcBef>
              <a:buNone/>
              <a:defRPr sz="9000" b="0">
                <a:solidFill>
                  <a:schemeClr val="tx1"/>
                </a:solidFill>
              </a:defRPr>
            </a:lvl1pPr>
            <a:lvl2pPr>
              <a:buNone/>
              <a:defRPr sz="9500" b="1"/>
            </a:lvl2pPr>
            <a:lvl3pPr>
              <a:buNone/>
              <a:defRPr sz="8500" b="1"/>
            </a:lvl3pPr>
            <a:lvl4pPr>
              <a:buNone/>
              <a:defRPr sz="7600" b="1"/>
            </a:lvl4pPr>
            <a:lvl5pPr>
              <a:buNone/>
              <a:defRPr sz="7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6526066" y="2068151"/>
            <a:ext cx="14257782" cy="4032504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302438" indent="0" algn="l">
              <a:lnSpc>
                <a:spcPct val="100000"/>
              </a:lnSpc>
              <a:spcBef>
                <a:spcPts val="472"/>
              </a:spcBef>
              <a:buNone/>
              <a:defRPr sz="9000" b="0">
                <a:solidFill>
                  <a:schemeClr val="tx1"/>
                </a:solidFill>
              </a:defRPr>
            </a:lvl1pPr>
            <a:lvl2pPr>
              <a:buNone/>
              <a:defRPr sz="9500" b="1"/>
            </a:lvl2pPr>
            <a:lvl3pPr>
              <a:buNone/>
              <a:defRPr sz="8500" b="1"/>
            </a:lvl3pPr>
            <a:lvl4pPr>
              <a:buNone/>
              <a:defRPr sz="7600" b="1"/>
            </a:lvl4pPr>
            <a:lvl5pPr>
              <a:buNone/>
              <a:defRPr sz="7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1620203" y="6106817"/>
            <a:ext cx="14257782" cy="2592324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1857832" indent="-1296162">
              <a:lnSpc>
                <a:spcPct val="100000"/>
              </a:lnSpc>
              <a:spcBef>
                <a:spcPts val="3308"/>
              </a:spcBef>
              <a:defRPr sz="11300"/>
            </a:lvl1pPr>
            <a:lvl2pPr>
              <a:lnSpc>
                <a:spcPct val="100000"/>
              </a:lnSpc>
              <a:spcBef>
                <a:spcPts val="3308"/>
              </a:spcBef>
              <a:defRPr sz="9500"/>
            </a:lvl2pPr>
            <a:lvl3pPr>
              <a:lnSpc>
                <a:spcPct val="100000"/>
              </a:lnSpc>
              <a:spcBef>
                <a:spcPts val="3308"/>
              </a:spcBef>
              <a:defRPr sz="8500"/>
            </a:lvl3pPr>
            <a:lvl4pPr>
              <a:lnSpc>
                <a:spcPct val="100000"/>
              </a:lnSpc>
              <a:spcBef>
                <a:spcPts val="3308"/>
              </a:spcBef>
              <a:defRPr sz="7600"/>
            </a:lvl4pPr>
            <a:lvl5pPr>
              <a:lnSpc>
                <a:spcPct val="100000"/>
              </a:lnSpc>
              <a:spcBef>
                <a:spcPts val="3308"/>
              </a:spcBef>
              <a:defRPr sz="7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526066" y="6106817"/>
            <a:ext cx="14257782" cy="2592324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1857832" indent="-1296162">
              <a:lnSpc>
                <a:spcPct val="100000"/>
              </a:lnSpc>
              <a:spcBef>
                <a:spcPts val="3308"/>
              </a:spcBef>
              <a:defRPr sz="11300"/>
            </a:lvl1pPr>
            <a:lvl2pPr>
              <a:lnSpc>
                <a:spcPct val="100000"/>
              </a:lnSpc>
              <a:spcBef>
                <a:spcPts val="3308"/>
              </a:spcBef>
              <a:defRPr sz="9500"/>
            </a:lvl2pPr>
            <a:lvl3pPr>
              <a:lnSpc>
                <a:spcPct val="100000"/>
              </a:lnSpc>
              <a:spcBef>
                <a:spcPts val="3308"/>
              </a:spcBef>
              <a:defRPr sz="8500"/>
            </a:lvl3pPr>
            <a:lvl4pPr>
              <a:lnSpc>
                <a:spcPct val="100000"/>
              </a:lnSpc>
              <a:spcBef>
                <a:spcPts val="3308"/>
              </a:spcBef>
              <a:defRPr sz="7600"/>
            </a:lvl4pPr>
            <a:lvl5pPr>
              <a:lnSpc>
                <a:spcPct val="100000"/>
              </a:lnSpc>
              <a:spcBef>
                <a:spcPts val="3308"/>
              </a:spcBef>
              <a:defRPr sz="7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48CB7D-C2F6-4B69-BE50-D3129155367E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7436" y="1728216"/>
            <a:ext cx="26571321" cy="72009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69A22-6117-454A-B2E5-DF7A2453DC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596850" y="0"/>
            <a:ext cx="28807200" cy="432054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857E66-A9DF-4C75-A037-3615624A0C9D}" type="slidenum">
              <a:rPr lang="ca-ES" smtClean="0"/>
              <a:pPr/>
              <a:t>‹Nº›</a:t>
            </a:fld>
            <a:endParaRPr lang="ca-ES"/>
          </a:p>
        </p:txBody>
      </p:sp>
      <p:sp>
        <p:nvSpPr>
          <p:cNvPr id="6" name="5 Rectángulo"/>
          <p:cNvSpPr/>
          <p:nvPr/>
        </p:nvSpPr>
        <p:spPr bwMode="invGray">
          <a:xfrm>
            <a:off x="3596850" y="-340"/>
            <a:ext cx="259232" cy="4320574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2" y="1365701"/>
            <a:ext cx="13501688" cy="7320915"/>
          </a:xfrm>
          <a:ln>
            <a:noFill/>
          </a:ln>
        </p:spPr>
        <p:txBody>
          <a:bodyPr anchor="b"/>
          <a:lstStyle>
            <a:lvl1pPr algn="l">
              <a:lnSpc>
                <a:spcPts val="9450"/>
              </a:lnSpc>
              <a:buNone/>
              <a:defRPr sz="104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620202" y="8863873"/>
            <a:ext cx="13501688" cy="4400550"/>
          </a:xfrm>
        </p:spPr>
        <p:txBody>
          <a:bodyPr/>
          <a:lstStyle>
            <a:lvl1pPr marL="216027" indent="0">
              <a:lnSpc>
                <a:spcPct val="100000"/>
              </a:lnSpc>
              <a:spcBef>
                <a:spcPts val="0"/>
              </a:spcBef>
              <a:buNone/>
              <a:defRPr sz="6600"/>
            </a:lvl1pPr>
            <a:lvl2pPr>
              <a:buNone/>
              <a:defRPr sz="5700"/>
            </a:lvl2pPr>
            <a:lvl3pPr>
              <a:buNone/>
              <a:defRPr sz="4700"/>
            </a:lvl3pPr>
            <a:lvl4pPr>
              <a:buNone/>
              <a:defRPr sz="4300"/>
            </a:lvl4pPr>
            <a:lvl5pPr>
              <a:buNone/>
              <a:defRPr sz="43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620203" y="13441683"/>
            <a:ext cx="28893611" cy="25153147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78EC24-349A-471B-B002-0B9A09F374C8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861688" y="6720840"/>
            <a:ext cx="9721215" cy="12481560"/>
          </a:xfrm>
        </p:spPr>
        <p:txBody>
          <a:bodyPr anchor="b">
            <a:noAutofit/>
          </a:bodyPr>
          <a:lstStyle>
            <a:lvl1pPr algn="l">
              <a:buNone/>
              <a:defRPr sz="99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3B6E57-220A-40EE-9F04-92CBB0356665}" type="slidenum">
              <a:rPr lang="ca-ES" smtClean="0"/>
              <a:pPr/>
              <a:t>‹Nº›</a:t>
            </a:fld>
            <a:endParaRPr lang="ca-ES"/>
          </a:p>
        </p:txBody>
      </p:sp>
      <p:sp>
        <p:nvSpPr>
          <p:cNvPr id="8" name="7 Rectángulo"/>
          <p:cNvSpPr/>
          <p:nvPr/>
        </p:nvSpPr>
        <p:spPr>
          <a:xfrm>
            <a:off x="2700337" y="6720840"/>
            <a:ext cx="16202025" cy="288036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432054" tIns="1296162" rIns="432054" bIns="216027" rtlCol="0" anchor="t">
            <a:normAutofit/>
          </a:bodyPr>
          <a:lstStyle>
            <a:extLst/>
          </a:lstStyle>
          <a:p>
            <a:pPr marL="0" indent="-1339367" algn="l" rtl="0" eaLnBrk="1" latinLnBrk="0" hangingPunct="1">
              <a:lnSpc>
                <a:spcPts val="14175"/>
              </a:lnSpc>
              <a:spcBef>
                <a:spcPts val="2835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151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70371" y="7200922"/>
            <a:ext cx="15661958" cy="22141545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432054" tIns="1296162" anchor="t"/>
          <a:lstStyle>
            <a:lvl1pPr marL="0" indent="0" algn="l" eaLnBrk="1" latinLnBrk="0" hangingPunct="1">
              <a:buNone/>
              <a:defRPr sz="151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1405894" y="6012348"/>
            <a:ext cx="2430304" cy="128715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17731745" y="5901752"/>
            <a:ext cx="2300688" cy="128715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970371" y="30243780"/>
            <a:ext cx="15661958" cy="4800600"/>
          </a:xfrm>
        </p:spPr>
        <p:txBody>
          <a:bodyPr anchor="ctr"/>
          <a:lstStyle>
            <a:lvl1pPr marL="0" indent="0" algn="l">
              <a:lnSpc>
                <a:spcPts val="7560"/>
              </a:lnSpc>
              <a:spcBef>
                <a:spcPts val="0"/>
              </a:spcBef>
              <a:buNone/>
              <a:defRPr sz="6600">
                <a:solidFill>
                  <a:srgbClr val="777777"/>
                </a:solidFill>
              </a:defRPr>
            </a:lvl1pPr>
            <a:lvl2pPr>
              <a:defRPr sz="5700"/>
            </a:lvl2pPr>
            <a:lvl3pPr>
              <a:defRPr sz="4700"/>
            </a:lvl3pPr>
            <a:lvl4pPr>
              <a:defRPr sz="4300"/>
            </a:lvl4pPr>
            <a:lvl5pPr>
              <a:defRPr sz="43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2891440" y="-5140305"/>
            <a:ext cx="5807806" cy="10324988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598244" y="132946"/>
            <a:ext cx="6032139" cy="1072380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648086" y="6646985"/>
            <a:ext cx="3989260" cy="6946531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3589371" y="-340"/>
            <a:ext cx="28814681" cy="4320574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5087436" y="1730219"/>
            <a:ext cx="26571321" cy="7200900"/>
          </a:xfrm>
          <a:prstGeom prst="rect">
            <a:avLst/>
          </a:prstGeom>
        </p:spPr>
        <p:txBody>
          <a:bodyPr lIns="432054" tIns="216027" rIns="432054" bIns="216027"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5087436" y="9121140"/>
            <a:ext cx="26571321" cy="30243780"/>
          </a:xfrm>
          <a:prstGeom prst="rect">
            <a:avLst/>
          </a:prstGeom>
        </p:spPr>
        <p:txBody>
          <a:bodyPr lIns="432054" tIns="216027" rIns="432054" bIns="216027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12691586" y="39724965"/>
            <a:ext cx="7560945" cy="3000375"/>
          </a:xfrm>
          <a:prstGeom prst="rect">
            <a:avLst/>
          </a:prstGeom>
        </p:spPr>
        <p:txBody>
          <a:bodyPr lIns="432054" tIns="216027" rIns="432054" bIns="216027" anchor="b"/>
          <a:lstStyle>
            <a:lvl1pPr algn="r" eaLnBrk="1" latinLnBrk="0" hangingPunct="1">
              <a:defRPr kumimoji="0" sz="57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ca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0252531" y="39724965"/>
            <a:ext cx="10261283" cy="3000375"/>
          </a:xfrm>
          <a:prstGeom prst="rect">
            <a:avLst/>
          </a:prstGeom>
        </p:spPr>
        <p:txBody>
          <a:bodyPr lIns="432054" tIns="216027" rIns="432054" bIns="216027" anchor="b"/>
          <a:lstStyle>
            <a:lvl1pPr eaLnBrk="1" latinLnBrk="0" hangingPunct="1">
              <a:defRPr kumimoji="0" sz="57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a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0524615" y="39724965"/>
            <a:ext cx="1620203" cy="3000375"/>
          </a:xfrm>
          <a:prstGeom prst="rect">
            <a:avLst/>
          </a:prstGeom>
        </p:spPr>
        <p:txBody>
          <a:bodyPr lIns="432054" tIns="216027" rIns="432054" bIns="216027" anchor="b"/>
          <a:lstStyle>
            <a:lvl1pPr algn="ctr" eaLnBrk="1" latinLnBrk="0" hangingPunct="1">
              <a:defRPr kumimoji="0" sz="57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6809BEE-8734-48DC-A9D0-0D8EBF6373CD}" type="slidenum">
              <a:rPr lang="ca-ES" smtClean="0"/>
              <a:pPr/>
              <a:t>‹Nº›</a:t>
            </a:fld>
            <a:endParaRPr lang="ca-ES"/>
          </a:p>
        </p:txBody>
      </p:sp>
      <p:sp>
        <p:nvSpPr>
          <p:cNvPr id="15" name="14 Rectángulo"/>
          <p:cNvSpPr/>
          <p:nvPr/>
        </p:nvSpPr>
        <p:spPr bwMode="invGray">
          <a:xfrm>
            <a:off x="3596850" y="-340"/>
            <a:ext cx="259232" cy="4320574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32054" tIns="216027" rIns="432054" bIns="21602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20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1728216" indent="-1339367" algn="l" rtl="0" eaLnBrk="1" latinLnBrk="0" hangingPunct="1">
        <a:lnSpc>
          <a:spcPct val="100000"/>
        </a:lnSpc>
        <a:spcBef>
          <a:spcPts val="2835"/>
        </a:spcBef>
        <a:buClr>
          <a:schemeClr val="accent1"/>
        </a:buClr>
        <a:buSzPct val="80000"/>
        <a:buFont typeface="Wingdings 2"/>
        <a:buChar char=""/>
        <a:defRPr kumimoji="0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024378" indent="-1123340" algn="l" rtl="0" eaLnBrk="1" latinLnBrk="0" hangingPunct="1">
        <a:lnSpc>
          <a:spcPct val="100000"/>
        </a:lnSpc>
        <a:spcBef>
          <a:spcPts val="2599"/>
        </a:spcBef>
        <a:buClr>
          <a:schemeClr val="accent1"/>
        </a:buClr>
        <a:buFont typeface="Verdana"/>
        <a:buChar char="◦"/>
        <a:defRPr kumimoji="0"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4190924" indent="-1080135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5184648" indent="-820903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6135167" indent="-864108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7128891" indent="-864108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8122615" indent="-864108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9073134" indent="-864108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0066858" indent="-864108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9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762001" y="6516633"/>
            <a:ext cx="31108652" cy="15408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sz="5400" b="1" dirty="0" smtClean="0">
                <a:latin typeface="Verdana" pitchFamily="34" charset="0"/>
              </a:rPr>
              <a:t>INTRODUCCIÓN</a:t>
            </a:r>
            <a:endParaRPr lang="es-ES" sz="5400" b="1" dirty="0">
              <a:latin typeface="Verdana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885825" y="8975726"/>
            <a:ext cx="15196185" cy="12268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3584575">
              <a:spcBef>
                <a:spcPct val="50000"/>
              </a:spcBef>
            </a:pPr>
            <a:r>
              <a:rPr lang="es-ES" sz="5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OBJETIVOS</a:t>
            </a: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16569689" y="8937626"/>
            <a:ext cx="15196185" cy="12268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5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METODOLOGIA</a:t>
            </a:r>
            <a:r>
              <a:rPr lang="es-AR" sz="5400" b="1" dirty="0" smtClean="0"/>
              <a:t> </a:t>
            </a:r>
            <a:endParaRPr lang="es-ES" sz="5400" b="1" dirty="0"/>
          </a:p>
        </p:txBody>
      </p:sp>
      <p:sp>
        <p:nvSpPr>
          <p:cNvPr id="18" name="AutoShape 86"/>
          <p:cNvSpPr>
            <a:spLocks noChangeArrowheads="1"/>
          </p:cNvSpPr>
          <p:nvPr/>
        </p:nvSpPr>
        <p:spPr bwMode="auto">
          <a:xfrm>
            <a:off x="711200" y="3783013"/>
            <a:ext cx="31159450" cy="2236787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25400">
            <a:noFill/>
            <a:round/>
            <a:headEnd/>
            <a:tailEnd/>
          </a:ln>
        </p:spPr>
        <p:txBody>
          <a:bodyPr wrap="none" lIns="86411" tIns="43205" rIns="86411" bIns="43205" anchor="ctr"/>
          <a:lstStyle/>
          <a:p>
            <a:pPr algn="ctr" eaLnBrk="1" hangingPunct="1"/>
            <a:r>
              <a:rPr lang="es-AR" sz="5100"/>
              <a:t>Titulo</a:t>
            </a:r>
            <a:endParaRPr lang="es-AR" altLang="en-US"/>
          </a:p>
        </p:txBody>
      </p:sp>
      <p:sp>
        <p:nvSpPr>
          <p:cNvPr id="19" name="18 Rectángulo redondeado"/>
          <p:cNvSpPr/>
          <p:nvPr/>
        </p:nvSpPr>
        <p:spPr>
          <a:xfrm>
            <a:off x="2400300" y="40081200"/>
            <a:ext cx="29184600" cy="1143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321175"/>
            <a:r>
              <a:rPr lang="ca-ES" sz="4400" b="1" dirty="0" smtClean="0">
                <a:solidFill>
                  <a:schemeClr val="tx1"/>
                </a:solidFill>
                <a:latin typeface="Verdana" pitchFamily="34" charset="0"/>
              </a:rPr>
              <a:t>CITAS BIBLIOGRÁFICAS</a:t>
            </a:r>
            <a:endParaRPr lang="ca-ES" sz="44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5334000" y="29260800"/>
            <a:ext cx="24307800" cy="2362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584575">
              <a:spcBef>
                <a:spcPct val="50000"/>
              </a:spcBef>
            </a:pPr>
            <a:r>
              <a:rPr lang="es-ES" sz="4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IMPORTANCIA DE LOS CONOCIMIENTOS ADQUIRIDOS</a:t>
            </a:r>
            <a:endParaRPr lang="es-ES" sz="4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5372100" y="21069300"/>
            <a:ext cx="10591800" cy="18669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endParaRPr lang="es-ES" sz="5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17945100" y="21107400"/>
            <a:ext cx="12611100" cy="1828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DISCUSIÓN</a:t>
            </a:r>
            <a:endParaRPr lang="es-ES" sz="5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590433"/>
              </p:ext>
            </p:extLst>
          </p:nvPr>
        </p:nvGraphicFramePr>
        <p:xfrm>
          <a:off x="885825" y="-135631"/>
          <a:ext cx="31014987" cy="396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orelDRAW" r:id="rId4" imgW="3450949" imgH="441420" progId="CorelDraw.Graphic.18">
                  <p:embed/>
                </p:oleObj>
              </mc:Choice>
              <mc:Fallback>
                <p:oleObj name="CorelDRAW" r:id="rId4" imgW="3450949" imgH="441420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85825" y="-135631"/>
                        <a:ext cx="31014987" cy="3966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1" y="35673695"/>
            <a:ext cx="3028949" cy="3258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644</TotalTime>
  <Words>14</Words>
  <Application>Microsoft Office PowerPoint</Application>
  <PresentationFormat>Personalizado</PresentationFormat>
  <Paragraphs>9</Paragraphs>
  <Slides>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Gill Sans MT</vt:lpstr>
      <vt:lpstr>Verdana</vt:lpstr>
      <vt:lpstr>Wingdings 2</vt:lpstr>
      <vt:lpstr>Solsticio</vt:lpstr>
      <vt:lpstr>CorelDRAW</vt:lpstr>
      <vt:lpstr>Presentación de PowerPoint</vt:lpstr>
    </vt:vector>
  </TitlesOfParts>
  <Company>Laboratorios Menarini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Mònica Moro i Mesa</dc:creator>
  <cp:lastModifiedBy>Daniel</cp:lastModifiedBy>
  <cp:revision>64</cp:revision>
  <dcterms:created xsi:type="dcterms:W3CDTF">2007-05-22T09:46:36Z</dcterms:created>
  <dcterms:modified xsi:type="dcterms:W3CDTF">2019-11-12T14:31:47Z</dcterms:modified>
</cp:coreProperties>
</file>